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4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314" r:id="rId6"/>
    <p:sldId id="267" r:id="rId7"/>
    <p:sldId id="276" r:id="rId8"/>
    <p:sldId id="263" r:id="rId9"/>
    <p:sldId id="260" r:id="rId10"/>
    <p:sldId id="262" r:id="rId11"/>
    <p:sldId id="340" r:id="rId12"/>
    <p:sldId id="336" r:id="rId13"/>
    <p:sldId id="337" r:id="rId14"/>
    <p:sldId id="341" r:id="rId15"/>
    <p:sldId id="289" r:id="rId16"/>
    <p:sldId id="281" r:id="rId17"/>
    <p:sldId id="339" r:id="rId18"/>
  </p:sldIdLst>
  <p:sldSz cx="9144000" cy="5143500" type="screen16x9"/>
  <p:notesSz cx="6858000" cy="9144000"/>
  <p:embeddedFontLst>
    <p:embeddedFont>
      <p:font typeface="Coming Soon" panose="020B0604020202020204" charset="0"/>
      <p:regular r:id="rId20"/>
    </p:embeddedFont>
    <p:embeddedFont>
      <p:font typeface="Concert One" pitchFamily="2" charset="0"/>
      <p:regular r:id="rId21"/>
    </p:embeddedFont>
    <p:embeddedFont>
      <p:font typeface="Muli" panose="00000500000000000000" pitchFamily="2" charset="0"/>
      <p:regular r:id="rId22"/>
      <p:bold r:id="rId23"/>
    </p:embeddedFont>
    <p:embeddedFont>
      <p:font typeface="Roboto Mono" panose="00000009000000000000" pitchFamily="49" charset="0"/>
      <p:regular r:id="rId24"/>
      <p:bold r:id="rId25"/>
      <p:italic r:id="rId26"/>
      <p:boldItalic r:id="rId27"/>
    </p:embeddedFont>
    <p:embeddedFont>
      <p:font typeface="Roboto Mono Medium" panose="00000009000000000000" pitchFamily="49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4141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8C443C-25CB-4FC4-82D2-9D2B8D5F00F8}">
  <a:tblStyle styleId="{EA8C443C-25CB-4FC4-82D2-9D2B8D5F00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anda Estrella" userId="85b3fe80767bff97" providerId="LiveId" clId="{621A364D-0E5E-4582-9DDC-C1C76D401D7D}"/>
    <pc:docChg chg="undo custSel addSld modSld sldOrd">
      <pc:chgData name="Miranda Estrella" userId="85b3fe80767bff97" providerId="LiveId" clId="{621A364D-0E5E-4582-9DDC-C1C76D401D7D}" dt="2024-02-26T18:07:46.592" v="136" actId="20577"/>
      <pc:docMkLst>
        <pc:docMk/>
      </pc:docMkLst>
      <pc:sldChg chg="modSp mod">
        <pc:chgData name="Miranda Estrella" userId="85b3fe80767bff97" providerId="LiveId" clId="{621A364D-0E5E-4582-9DDC-C1C76D401D7D}" dt="2024-02-26T17:37:03.612" v="100" actId="20577"/>
        <pc:sldMkLst>
          <pc:docMk/>
          <pc:sldMk cId="0" sldId="256"/>
        </pc:sldMkLst>
        <pc:spChg chg="mod">
          <ac:chgData name="Miranda Estrella" userId="85b3fe80767bff97" providerId="LiveId" clId="{621A364D-0E5E-4582-9DDC-C1C76D401D7D}" dt="2024-02-26T17:37:03.612" v="100" actId="20577"/>
          <ac:spMkLst>
            <pc:docMk/>
            <pc:sldMk cId="0" sldId="256"/>
            <ac:spMk id="2" creationId="{536E6AAD-AF5E-7E66-39AE-6AB9B34F02B1}"/>
          </ac:spMkLst>
        </pc:spChg>
      </pc:sldChg>
      <pc:sldChg chg="modSp mod">
        <pc:chgData name="Miranda Estrella" userId="85b3fe80767bff97" providerId="LiveId" clId="{621A364D-0E5E-4582-9DDC-C1C76D401D7D}" dt="2024-02-26T17:21:03.866" v="16" actId="20577"/>
        <pc:sldMkLst>
          <pc:docMk/>
          <pc:sldMk cId="0" sldId="258"/>
        </pc:sldMkLst>
        <pc:spChg chg="mod">
          <ac:chgData name="Miranda Estrella" userId="85b3fe80767bff97" providerId="LiveId" clId="{621A364D-0E5E-4582-9DDC-C1C76D401D7D}" dt="2024-02-26T17:21:03.866" v="16" actId="20577"/>
          <ac:spMkLst>
            <pc:docMk/>
            <pc:sldMk cId="0" sldId="258"/>
            <ac:spMk id="341" creationId="{00000000-0000-0000-0000-000000000000}"/>
          </ac:spMkLst>
        </pc:spChg>
        <pc:picChg chg="mod">
          <ac:chgData name="Miranda Estrella" userId="85b3fe80767bff97" providerId="LiveId" clId="{621A364D-0E5E-4582-9DDC-C1C76D401D7D}" dt="2024-02-26T17:20:28.994" v="0" actId="1076"/>
          <ac:picMkLst>
            <pc:docMk/>
            <pc:sldMk cId="0" sldId="258"/>
            <ac:picMk id="343" creationId="{00000000-0000-0000-0000-000000000000}"/>
          </ac:picMkLst>
        </pc:picChg>
      </pc:sldChg>
      <pc:sldChg chg="modSp mod">
        <pc:chgData name="Miranda Estrella" userId="85b3fe80767bff97" providerId="LiveId" clId="{621A364D-0E5E-4582-9DDC-C1C76D401D7D}" dt="2024-02-26T18:07:46.592" v="136" actId="20577"/>
        <pc:sldMkLst>
          <pc:docMk/>
          <pc:sldMk cId="0" sldId="289"/>
        </pc:sldMkLst>
        <pc:spChg chg="mod">
          <ac:chgData name="Miranda Estrella" userId="85b3fe80767bff97" providerId="LiveId" clId="{621A364D-0E5E-4582-9DDC-C1C76D401D7D}" dt="2024-02-26T18:07:46.592" v="136" actId="20577"/>
          <ac:spMkLst>
            <pc:docMk/>
            <pc:sldMk cId="0" sldId="289"/>
            <ac:spMk id="2" creationId="{B44EFD24-9E43-5DE2-9EDA-B2B9F97CCD95}"/>
          </ac:spMkLst>
        </pc:spChg>
        <pc:spChg chg="mod">
          <ac:chgData name="Miranda Estrella" userId="85b3fe80767bff97" providerId="LiveId" clId="{621A364D-0E5E-4582-9DDC-C1C76D401D7D}" dt="2024-02-26T17:29:15.649" v="77" actId="20577"/>
          <ac:spMkLst>
            <pc:docMk/>
            <pc:sldMk cId="0" sldId="289"/>
            <ac:spMk id="882" creationId="{00000000-0000-0000-0000-000000000000}"/>
          </ac:spMkLst>
        </pc:spChg>
      </pc:sldChg>
      <pc:sldChg chg="modSp add mod ord">
        <pc:chgData name="Miranda Estrella" userId="85b3fe80767bff97" providerId="LiveId" clId="{621A364D-0E5E-4582-9DDC-C1C76D401D7D}" dt="2024-02-26T17:24:53.638" v="24" actId="732"/>
        <pc:sldMkLst>
          <pc:docMk/>
          <pc:sldMk cId="3644646984" sldId="340"/>
        </pc:sldMkLst>
        <pc:picChg chg="mod modCrop">
          <ac:chgData name="Miranda Estrella" userId="85b3fe80767bff97" providerId="LiveId" clId="{621A364D-0E5E-4582-9DDC-C1C76D401D7D}" dt="2024-02-26T17:24:53.638" v="24" actId="732"/>
          <ac:picMkLst>
            <pc:docMk/>
            <pc:sldMk cId="3644646984" sldId="340"/>
            <ac:picMk id="6" creationId="{13C0A08D-ABF6-B177-3872-577F98697BFA}"/>
          </ac:picMkLst>
        </pc:picChg>
      </pc:sldChg>
      <pc:sldChg chg="addSp delSp modSp add mod">
        <pc:chgData name="Miranda Estrella" userId="85b3fe80767bff97" providerId="LiveId" clId="{621A364D-0E5E-4582-9DDC-C1C76D401D7D}" dt="2024-02-26T17:28:00.860" v="76" actId="207"/>
        <pc:sldMkLst>
          <pc:docMk/>
          <pc:sldMk cId="323802072" sldId="341"/>
        </pc:sldMkLst>
        <pc:spChg chg="add mod">
          <ac:chgData name="Miranda Estrella" userId="85b3fe80767bff97" providerId="LiveId" clId="{621A364D-0E5E-4582-9DDC-C1C76D401D7D}" dt="2024-02-26T17:28:00.860" v="76" actId="207"/>
          <ac:spMkLst>
            <pc:docMk/>
            <pc:sldMk cId="323802072" sldId="341"/>
            <ac:spMk id="2" creationId="{08EF0C6B-EAF3-0882-2E47-3FD37170D1E9}"/>
          </ac:spMkLst>
        </pc:spChg>
        <pc:spChg chg="mod">
          <ac:chgData name="Miranda Estrella" userId="85b3fe80767bff97" providerId="LiveId" clId="{621A364D-0E5E-4582-9DDC-C1C76D401D7D}" dt="2024-02-26T17:25:33.181" v="47" actId="20577"/>
          <ac:spMkLst>
            <pc:docMk/>
            <pc:sldMk cId="323802072" sldId="341"/>
            <ac:spMk id="381" creationId="{FDAEA4B7-BBE9-052B-D9DA-05D6E342BFDF}"/>
          </ac:spMkLst>
        </pc:spChg>
        <pc:picChg chg="del">
          <ac:chgData name="Miranda Estrella" userId="85b3fe80767bff97" providerId="LiveId" clId="{621A364D-0E5E-4582-9DDC-C1C76D401D7D}" dt="2024-02-26T17:25:34.641" v="48" actId="478"/>
          <ac:picMkLst>
            <pc:docMk/>
            <pc:sldMk cId="323802072" sldId="341"/>
            <ac:picMk id="6" creationId="{B12A09B1-8188-33F7-B67D-405014B42DE2}"/>
          </ac:picMkLst>
        </pc:picChg>
      </pc:sldChg>
    </pc:docChg>
  </pc:docChgLst>
  <pc:docChgLst>
    <pc:chgData name="Miranda Estrella" userId="85b3fe80767bff97" providerId="LiveId" clId="{13214764-63B5-45C8-B635-025A110CF530}"/>
    <pc:docChg chg="custSel modSld">
      <pc:chgData name="Miranda Estrella" userId="85b3fe80767bff97" providerId="LiveId" clId="{13214764-63B5-45C8-B635-025A110CF530}" dt="2024-08-08T01:26:27.858" v="16" actId="20577"/>
      <pc:docMkLst>
        <pc:docMk/>
      </pc:docMkLst>
      <pc:sldChg chg="addSp delSp modSp mod">
        <pc:chgData name="Miranda Estrella" userId="85b3fe80767bff97" providerId="LiveId" clId="{13214764-63B5-45C8-B635-025A110CF530}" dt="2024-08-08T01:26:27.858" v="16" actId="20577"/>
        <pc:sldMkLst>
          <pc:docMk/>
          <pc:sldMk cId="0" sldId="256"/>
        </pc:sldMkLst>
        <pc:spChg chg="mod">
          <ac:chgData name="Miranda Estrella" userId="85b3fe80767bff97" providerId="LiveId" clId="{13214764-63B5-45C8-B635-025A110CF530}" dt="2024-08-08T01:26:27.858" v="16" actId="20577"/>
          <ac:spMkLst>
            <pc:docMk/>
            <pc:sldMk cId="0" sldId="256"/>
            <ac:spMk id="2" creationId="{536E6AAD-AF5E-7E66-39AE-6AB9B34F02B1}"/>
          </ac:spMkLst>
        </pc:spChg>
        <pc:spChg chg="add del mod">
          <ac:chgData name="Miranda Estrella" userId="85b3fe80767bff97" providerId="LiveId" clId="{13214764-63B5-45C8-B635-025A110CF530}" dt="2024-08-08T01:26:15.632" v="1" actId="478"/>
          <ac:spMkLst>
            <pc:docMk/>
            <pc:sldMk cId="0" sldId="256"/>
            <ac:spMk id="4" creationId="{D32EC8F5-2F2E-6191-D526-567B9B75F27D}"/>
          </ac:spMkLst>
        </pc:spChg>
        <pc:spChg chg="del">
          <ac:chgData name="Miranda Estrella" userId="85b3fe80767bff97" providerId="LiveId" clId="{13214764-63B5-45C8-B635-025A110CF530}" dt="2024-08-08T01:26:13.387" v="0" actId="478"/>
          <ac:spMkLst>
            <pc:docMk/>
            <pc:sldMk cId="0" sldId="256"/>
            <ac:spMk id="31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C5AFA26F-DC3B-5D0A-DA70-9B7619F02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3BBB9F33-691A-1710-CFE8-D3CAD3EF86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7EB8D7E0-B234-A0EA-432C-F03F24598B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3694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65F1DCA8-E074-2331-ED6D-FF30280C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EBDC6B7D-31EF-4E10-425D-04A0CBECF7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4FC2140D-117E-BA9E-3A64-1E0B4954E7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795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C063448A-831A-63B0-3186-60CCD61C1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2BD4D0A5-8C9A-E4DA-82E8-81A92E395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9782E0A3-0711-3762-42AF-4AEBF3C866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4317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>
          <a:extLst>
            <a:ext uri="{FF2B5EF4-FFF2-40B4-BE49-F238E27FC236}">
              <a16:creationId xmlns:a16="http://schemas.microsoft.com/office/drawing/2014/main" id="{EDA0626E-BEED-685B-02EE-948F94319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53034354b_0_23:notes">
            <a:extLst>
              <a:ext uri="{FF2B5EF4-FFF2-40B4-BE49-F238E27FC236}">
                <a16:creationId xmlns:a16="http://schemas.microsoft.com/office/drawing/2014/main" id="{65071E13-E668-0D0D-C4E0-FFBD2C200B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853034354b_0_23:notes">
            <a:extLst>
              <a:ext uri="{FF2B5EF4-FFF2-40B4-BE49-F238E27FC236}">
                <a16:creationId xmlns:a16="http://schemas.microsoft.com/office/drawing/2014/main" id="{BB2586CE-5A0F-453F-EFE9-5C17118AE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284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1209571f4d9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1209571f4d9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09571f4d9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209571f4d9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>
          <a:extLst>
            <a:ext uri="{FF2B5EF4-FFF2-40B4-BE49-F238E27FC236}">
              <a16:creationId xmlns:a16="http://schemas.microsoft.com/office/drawing/2014/main" id="{BF2C4A09-DD0D-60F9-D34D-363BC4DA2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09571f4d9_0_691:notes">
            <a:extLst>
              <a:ext uri="{FF2B5EF4-FFF2-40B4-BE49-F238E27FC236}">
                <a16:creationId xmlns:a16="http://schemas.microsoft.com/office/drawing/2014/main" id="{7E7D8D41-873F-EF15-4E51-CC007C7BBB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209571f4d9_0_691:notes">
            <a:extLst>
              <a:ext uri="{FF2B5EF4-FFF2-40B4-BE49-F238E27FC236}">
                <a16:creationId xmlns:a16="http://schemas.microsoft.com/office/drawing/2014/main" id="{95A29A9D-D8E4-28F4-0F54-599F33BF3B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852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53034354b_0_24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53034354b_0_24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77e314435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77e314435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209571f4d9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209571f4d9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20f6c89457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20f6c89457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209571f4d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209571f4d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853034354b_0_247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853034354b_0_247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0f6c89457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0f6c89457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77e31443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77e31443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 b="61089"/>
          <a:stretch/>
        </p:blipFill>
        <p:spPr>
          <a:xfrm rot="-620881">
            <a:off x="1853551" y="40483"/>
            <a:ext cx="2068426" cy="1772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1047887" y="524012"/>
            <a:ext cx="7048226" cy="410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925" y="2989525"/>
            <a:ext cx="1584774" cy="1852801"/>
          </a:xfrm>
          <a:prstGeom prst="rect">
            <a:avLst/>
          </a:prstGeom>
          <a:noFill/>
          <a:ln>
            <a:noFill/>
          </a:ln>
          <a:effectLst>
            <a:outerShdw blurRad="57150" dist="19050" dir="3300000" algn="bl" rotWithShape="0">
              <a:srgbClr val="000000">
                <a:alpha val="34000"/>
              </a:srgbClr>
            </a:outerShdw>
          </a:effectLst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6000"/>
              <a:buNone/>
              <a:defRPr sz="6000">
                <a:solidFill>
                  <a:srgbClr val="0B5394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72763" y="3769325"/>
            <a:ext cx="1427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SECTION_TITLE_AND_DESCRIPTION_1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5230400" y="3321638"/>
            <a:ext cx="27975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7" name="Google Shape;157;p27"/>
          <p:cNvSpPr txBox="1">
            <a:spLocks noGrp="1"/>
          </p:cNvSpPr>
          <p:nvPr>
            <p:ph type="subTitle" idx="1"/>
          </p:nvPr>
        </p:nvSpPr>
        <p:spPr>
          <a:xfrm>
            <a:off x="4909400" y="1218188"/>
            <a:ext cx="3439500" cy="20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SECTION_TITLE_AND_DESCRIPTION_1_2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2598373" y="1548225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2598375" y="1928075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title" idx="2"/>
          </p:nvPr>
        </p:nvSpPr>
        <p:spPr>
          <a:xfrm>
            <a:off x="5835074" y="1548225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subTitle" idx="3"/>
          </p:nvPr>
        </p:nvSpPr>
        <p:spPr>
          <a:xfrm>
            <a:off x="5835075" y="1928075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title" idx="4"/>
          </p:nvPr>
        </p:nvSpPr>
        <p:spPr>
          <a:xfrm>
            <a:off x="2598373" y="2987900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5"/>
          </p:nvPr>
        </p:nvSpPr>
        <p:spPr>
          <a:xfrm>
            <a:off x="2598375" y="3369312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title" idx="6"/>
          </p:nvPr>
        </p:nvSpPr>
        <p:spPr>
          <a:xfrm>
            <a:off x="5835074" y="2987898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7"/>
          </p:nvPr>
        </p:nvSpPr>
        <p:spPr>
          <a:xfrm>
            <a:off x="5835075" y="3369311"/>
            <a:ext cx="19719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title" idx="8"/>
          </p:nvPr>
        </p:nvSpPr>
        <p:spPr>
          <a:xfrm>
            <a:off x="1926750" y="711175"/>
            <a:ext cx="52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APTION_ONLY_1_3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5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5"/>
          <p:cNvSpPr txBox="1">
            <a:spLocks noGrp="1"/>
          </p:cNvSpPr>
          <p:nvPr>
            <p:ph type="title"/>
          </p:nvPr>
        </p:nvSpPr>
        <p:spPr>
          <a:xfrm>
            <a:off x="1344124" y="3330950"/>
            <a:ext cx="20445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subTitle" idx="1"/>
          </p:nvPr>
        </p:nvSpPr>
        <p:spPr>
          <a:xfrm>
            <a:off x="1344150" y="3693775"/>
            <a:ext cx="2044500" cy="7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 idx="2"/>
          </p:nvPr>
        </p:nvSpPr>
        <p:spPr>
          <a:xfrm>
            <a:off x="5755376" y="3330950"/>
            <a:ext cx="20445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3"/>
          </p:nvPr>
        </p:nvSpPr>
        <p:spPr>
          <a:xfrm>
            <a:off x="5755375" y="3693775"/>
            <a:ext cx="2044500" cy="7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 idx="4"/>
          </p:nvPr>
        </p:nvSpPr>
        <p:spPr>
          <a:xfrm>
            <a:off x="1002325" y="711175"/>
            <a:ext cx="26667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APTION_ONLY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SECTION_TITLE_AND_DESCRIPTION_1_1_3_1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IG_NUMBER_1_1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4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3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398275" y="1401825"/>
            <a:ext cx="69633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>
              <a:spcBef>
                <a:spcPts val="0"/>
              </a:spcBef>
              <a:spcAft>
                <a:spcPts val="0"/>
              </a:spcAft>
              <a:buSzPts val="1250"/>
              <a:buFont typeface="Concert One"/>
              <a:buAutoNum type="arabicPeriod"/>
              <a:defRPr sz="950">
                <a:solidFill>
                  <a:schemeClr val="dk2"/>
                </a:solidFill>
              </a:defRPr>
            </a:lvl1pPr>
            <a:lvl2pPr marL="914400" lvl="1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2pPr>
            <a:lvl3pPr marL="1371600" lvl="2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3pPr>
            <a:lvl4pPr marL="1828800" lvl="3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rabicPeriod"/>
              <a:defRPr sz="950">
                <a:solidFill>
                  <a:schemeClr val="dk2"/>
                </a:solidFill>
              </a:defRPr>
            </a:lvl4pPr>
            <a:lvl5pPr marL="2286000" lvl="4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5pPr>
            <a:lvl6pPr marL="2743200" lvl="5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6pPr>
            <a:lvl7pPr marL="3200400" lvl="6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rabicPeriod"/>
              <a:defRPr sz="950">
                <a:solidFill>
                  <a:schemeClr val="dk2"/>
                </a:solidFill>
              </a:defRPr>
            </a:lvl7pPr>
            <a:lvl8pPr marL="3657600" lvl="7" indent="-292100">
              <a:spcBef>
                <a:spcPts val="1600"/>
              </a:spcBef>
              <a:spcAft>
                <a:spcPts val="0"/>
              </a:spcAft>
              <a:buClr>
                <a:srgbClr val="4D719D"/>
              </a:buClr>
              <a:buSzPts val="1000"/>
              <a:buFont typeface="Muli"/>
              <a:buAutoNum type="alphaLcPeriod"/>
              <a:defRPr sz="950">
                <a:solidFill>
                  <a:schemeClr val="dk2"/>
                </a:solidFill>
              </a:defRPr>
            </a:lvl8pPr>
            <a:lvl9pPr marL="4114800" lvl="8" indent="-292100">
              <a:spcBef>
                <a:spcPts val="1600"/>
              </a:spcBef>
              <a:spcAft>
                <a:spcPts val="1600"/>
              </a:spcAft>
              <a:buClr>
                <a:srgbClr val="4D719D"/>
              </a:buClr>
              <a:buSzPts val="1000"/>
              <a:buFont typeface="Muli"/>
              <a:buAutoNum type="romanLcPeriod"/>
              <a:defRPr sz="95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25" y="201113"/>
            <a:ext cx="8635149" cy="47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996375" y="1900525"/>
            <a:ext cx="2901600" cy="22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4748475" y="48065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1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5339025" y="5954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1"/>
          <p:cNvPicPr preferRelativeResize="0"/>
          <p:nvPr/>
        </p:nvPicPr>
        <p:blipFill rotWithShape="1">
          <a:blip r:embed="rId4">
            <a:alphaModFix/>
          </a:blip>
          <a:srcRect b="7123"/>
          <a:stretch/>
        </p:blipFill>
        <p:spPr>
          <a:xfrm>
            <a:off x="1974100" y="324738"/>
            <a:ext cx="5195775" cy="449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2838275" y="1645347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200"/>
              <a:buNone/>
              <a:defRPr sz="7200" b="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335675" y="3062950"/>
            <a:ext cx="30069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929350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5340612" y="21612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4"/>
          </p:nvPr>
        </p:nvSpPr>
        <p:spPr>
          <a:xfrm>
            <a:off x="90747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929350" y="3685875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7"/>
          </p:nvPr>
        </p:nvSpPr>
        <p:spPr>
          <a:xfrm>
            <a:off x="5340612" y="3685874"/>
            <a:ext cx="28740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151" y="447699"/>
            <a:ext cx="5395700" cy="42481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5" name="Google Shape;105;p19"/>
          <p:cNvSpPr txBox="1">
            <a:spLocks noGrp="1"/>
          </p:cNvSpPr>
          <p:nvPr>
            <p:ph type="body" idx="1"/>
          </p:nvPr>
        </p:nvSpPr>
        <p:spPr>
          <a:xfrm>
            <a:off x="2649000" y="2142600"/>
            <a:ext cx="3846000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2pPr>
            <a:lvl3pPr marL="1371600" lvl="2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3pPr>
            <a:lvl4pPr marL="1828800" lvl="3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4pPr>
            <a:lvl5pPr marL="2286000" lvl="4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5pPr>
            <a:lvl6pPr marL="2743200" lvl="5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6pPr>
            <a:lvl7pPr marL="3200400" lvl="6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7pPr>
            <a:lvl8pPr marL="3657600" lvl="7" indent="-330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  <a:defRPr sz="1600">
                <a:solidFill>
                  <a:schemeClr val="dk2"/>
                </a:solidFill>
              </a:defRPr>
            </a:lvl8pPr>
            <a:lvl9pPr marL="4114800" lvl="8" indent="-3302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Char char="■"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27075" y="1366750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75" y="186275"/>
            <a:ext cx="8632448" cy="4770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1002325" y="711175"/>
            <a:ext cx="30822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TITLE_AND_DESCRIPTION_1_1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2">
            <a:alphaModFix amt="28000"/>
          </a:blip>
          <a:srcRect t="3044" b="39510"/>
          <a:stretch/>
        </p:blipFill>
        <p:spPr>
          <a:xfrm>
            <a:off x="-247650" y="-187450"/>
            <a:ext cx="9736454" cy="5520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650175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 rotWithShape="1">
          <a:blip r:embed="rId3">
            <a:alphaModFix/>
          </a:blip>
          <a:srcRect t="16734" r="8892" b="18300"/>
          <a:stretch/>
        </p:blipFill>
        <p:spPr>
          <a:xfrm rot="-5400000">
            <a:off x="1262550" y="465007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r="1545" b="6838"/>
          <a:stretch/>
        </p:blipFill>
        <p:spPr>
          <a:xfrm>
            <a:off x="384887" y="134900"/>
            <a:ext cx="8374226" cy="487372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1922400" y="3538630"/>
            <a:ext cx="21402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nonymous Pro"/>
              <a:buNone/>
              <a:defRPr sz="1600" b="0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1"/>
          </p:nvPr>
        </p:nvSpPr>
        <p:spPr>
          <a:xfrm>
            <a:off x="1922400" y="1269487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ncert One"/>
              <a:buNone/>
              <a:defRPr sz="2400" b="1"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Concert One"/>
              <a:buNone/>
              <a:defRPr sz="2800" b="1">
                <a:solidFill>
                  <a:schemeClr val="accent2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249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7" r:id="rId4"/>
    <p:sldLayoutId id="2147483658" r:id="rId5"/>
    <p:sldLayoutId id="2147483659" r:id="rId6"/>
    <p:sldLayoutId id="2147483665" r:id="rId7"/>
    <p:sldLayoutId id="2147483668" r:id="rId8"/>
    <p:sldLayoutId id="2147483672" r:id="rId9"/>
    <p:sldLayoutId id="2147483673" r:id="rId10"/>
    <p:sldLayoutId id="2147483675" r:id="rId11"/>
    <p:sldLayoutId id="2147483681" r:id="rId12"/>
    <p:sldLayoutId id="2147483687" r:id="rId13"/>
    <p:sldLayoutId id="2147483688" r:id="rId14"/>
    <p:sldLayoutId id="2147483689" r:id="rId15"/>
    <p:sldLayoutId id="2147483690" r:id="rId16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" Target="slide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>
            <a:spLocks noGrp="1"/>
          </p:cNvSpPr>
          <p:nvPr>
            <p:ph type="ctrTitle"/>
          </p:nvPr>
        </p:nvSpPr>
        <p:spPr>
          <a:xfrm>
            <a:off x="1532100" y="1728423"/>
            <a:ext cx="6079800" cy="16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ESTUDIO DE MERCADO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16" name="Google Shape;316;p50"/>
          <p:cNvSpPr/>
          <p:nvPr/>
        </p:nvSpPr>
        <p:spPr>
          <a:xfrm>
            <a:off x="2265675" y="2856869"/>
            <a:ext cx="617075" cy="15875"/>
          </a:xfrm>
          <a:custGeom>
            <a:avLst/>
            <a:gdLst/>
            <a:ahLst/>
            <a:cxnLst/>
            <a:rect l="l" t="t" r="r" b="b"/>
            <a:pathLst>
              <a:path w="24683" h="635" extrusionOk="0">
                <a:moveTo>
                  <a:pt x="0" y="635"/>
                </a:moveTo>
                <a:cubicBezTo>
                  <a:pt x="8115" y="-719"/>
                  <a:pt x="16455" y="635"/>
                  <a:pt x="24683" y="635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MX"/>
          </a:p>
        </p:txBody>
      </p:sp>
      <p:sp>
        <p:nvSpPr>
          <p:cNvPr id="317" name="Google Shape;317;p50"/>
          <p:cNvSpPr/>
          <p:nvPr/>
        </p:nvSpPr>
        <p:spPr>
          <a:xfrm>
            <a:off x="6264675" y="2872744"/>
            <a:ext cx="613650" cy="13775"/>
          </a:xfrm>
          <a:custGeom>
            <a:avLst/>
            <a:gdLst/>
            <a:ahLst/>
            <a:cxnLst/>
            <a:rect l="l" t="t" r="r" b="b"/>
            <a:pathLst>
              <a:path w="24546" h="551" extrusionOk="0">
                <a:moveTo>
                  <a:pt x="0" y="551"/>
                </a:moveTo>
                <a:cubicBezTo>
                  <a:pt x="8133" y="-353"/>
                  <a:pt x="16363" y="137"/>
                  <a:pt x="24546" y="137"/>
                </a:cubicBez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MX"/>
          </a:p>
        </p:txBody>
      </p:sp>
      <p:sp>
        <p:nvSpPr>
          <p:cNvPr id="318" name="Google Shape;318;p50"/>
          <p:cNvSpPr/>
          <p:nvPr/>
        </p:nvSpPr>
        <p:spPr>
          <a:xfrm>
            <a:off x="1889900" y="4413504"/>
            <a:ext cx="992850" cy="102600"/>
          </a:xfrm>
          <a:custGeom>
            <a:avLst/>
            <a:gdLst/>
            <a:ahLst/>
            <a:cxnLst/>
            <a:rect l="l" t="t" r="r" b="b"/>
            <a:pathLst>
              <a:path w="39714" h="4104" extrusionOk="0">
                <a:moveTo>
                  <a:pt x="0" y="4104"/>
                </a:moveTo>
                <a:cubicBezTo>
                  <a:pt x="11382" y="-2730"/>
                  <a:pt x="26437" y="1070"/>
                  <a:pt x="39714" y="1070"/>
                </a:cubicBezTo>
              </a:path>
            </a:pathLst>
          </a:cu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MX"/>
          </a:p>
        </p:txBody>
      </p:sp>
      <p:pic>
        <p:nvPicPr>
          <p:cNvPr id="319" name="Google Shape;319;p50"/>
          <p:cNvPicPr preferRelativeResize="0"/>
          <p:nvPr/>
        </p:nvPicPr>
        <p:blipFill rotWithShape="1">
          <a:blip r:embed="rId3">
            <a:alphaModFix/>
          </a:blip>
          <a:srcRect t="16970" r="8892" b="21025"/>
          <a:stretch/>
        </p:blipFill>
        <p:spPr>
          <a:xfrm>
            <a:off x="6539175" y="3603223"/>
            <a:ext cx="2036850" cy="81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0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539175" y="3055100"/>
            <a:ext cx="2036850" cy="8460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5;p50">
            <a:extLst>
              <a:ext uri="{FF2B5EF4-FFF2-40B4-BE49-F238E27FC236}">
                <a16:creationId xmlns:a16="http://schemas.microsoft.com/office/drawing/2014/main" id="{536E6AAD-AF5E-7E66-39AE-6AB9B34F02B1}"/>
              </a:ext>
            </a:extLst>
          </p:cNvPr>
          <p:cNvSpPr txBox="1">
            <a:spLocks/>
          </p:cNvSpPr>
          <p:nvPr/>
        </p:nvSpPr>
        <p:spPr>
          <a:xfrm>
            <a:off x="3119068" y="3174251"/>
            <a:ext cx="2905863" cy="31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Mono Medium"/>
              <a:buNone/>
              <a:defRPr sz="1400" b="0" i="0" u="none" strike="noStrike" cap="none">
                <a:solidFill>
                  <a:schemeClr val="dk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marL="1371600" marR="0" lvl="2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marL="1828800" marR="0" lvl="3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marL="2286000" marR="0" lvl="4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marL="2743200" marR="0" lvl="5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marL="3200400" marR="0" lvl="6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marL="3657600" marR="0" lvl="7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marL="4114800" marR="0" lvl="8" indent="-3175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Font typeface="Coming Soon"/>
              <a:buNone/>
              <a:defRPr sz="1800" b="1" i="0" u="none" strike="noStrike" cap="none">
                <a:solidFill>
                  <a:srgbClr val="0B5394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pPr marL="0" indent="0"/>
            <a:r>
              <a:rPr lang="es-MX" dirty="0"/>
              <a:t>Resultados y análisis de requisitos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>
            <a:spLocks noGrp="1"/>
          </p:cNvSpPr>
          <p:nvPr>
            <p:ph type="subTitle" idx="1"/>
          </p:nvPr>
        </p:nvSpPr>
        <p:spPr>
          <a:xfrm>
            <a:off x="1603902" y="504131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gráficos</a:t>
            </a:r>
            <a:endParaRPr dirty="0"/>
          </a:p>
        </p:txBody>
      </p:sp>
      <p:pic>
        <p:nvPicPr>
          <p:cNvPr id="6" name="Imagen 5" descr="Gráfico de respuestas de formularios. Título de la pregunta: ¿Con qué frecuencia visitas el CAAFI?. Número de respuestas: 49 respuestas.">
            <a:extLst>
              <a:ext uri="{FF2B5EF4-FFF2-40B4-BE49-F238E27FC236}">
                <a16:creationId xmlns:a16="http://schemas.microsoft.com/office/drawing/2014/main" id="{D5348599-26C0-1D98-D62D-7B202D9565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48"/>
          <a:stretch/>
        </p:blipFill>
        <p:spPr bwMode="auto">
          <a:xfrm>
            <a:off x="1603902" y="1204223"/>
            <a:ext cx="6461311" cy="3126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CE41F1C3-BFBC-29B9-EABE-D41362D78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FF2420FF-B911-E90F-F2DC-A406CF4BAE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03902" y="504131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gráficos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C0A08D-ABF6-B177-3872-577F98697B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986" r="1730" b="986"/>
          <a:stretch/>
        </p:blipFill>
        <p:spPr bwMode="auto">
          <a:xfrm>
            <a:off x="1603902" y="1204223"/>
            <a:ext cx="6461311" cy="3126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464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8F09EF41-4139-529B-1ED8-69C122BD1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ED4DAD1A-089D-8CAB-3A29-0ABF2867BA2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03902" y="504131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gráficos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481E98E-2D0D-D0CA-79D4-E7D04A986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09" r="3109"/>
          <a:stretch/>
        </p:blipFill>
        <p:spPr bwMode="auto">
          <a:xfrm>
            <a:off x="1603902" y="1204223"/>
            <a:ext cx="6461311" cy="3126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13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0ED028CB-A29B-745B-E821-4C5E01AA1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D30FCFFD-A6D3-7891-CDBA-20F42B2D8B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03902" y="504131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gráficos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EFDE4EF-8745-D3C8-149B-03C5D916DE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12" t="2381" r="3705" b="-2381"/>
          <a:stretch/>
        </p:blipFill>
        <p:spPr bwMode="auto">
          <a:xfrm>
            <a:off x="1603902" y="1204223"/>
            <a:ext cx="6461311" cy="3126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97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>
          <a:extLst>
            <a:ext uri="{FF2B5EF4-FFF2-40B4-BE49-F238E27FC236}">
              <a16:creationId xmlns:a16="http://schemas.microsoft.com/office/drawing/2014/main" id="{1DEDA16C-51F7-1D16-9A10-E51E77B7F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>
            <a:extLst>
              <a:ext uri="{FF2B5EF4-FFF2-40B4-BE49-F238E27FC236}">
                <a16:creationId xmlns:a16="http://schemas.microsoft.com/office/drawing/2014/main" id="{FDAEA4B7-BBE9-052B-D9DA-05D6E342BFD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03902" y="504131"/>
            <a:ext cx="3439500" cy="21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Preguntas abiertas</a:t>
            </a:r>
            <a:endParaRPr dirty="0"/>
          </a:p>
        </p:txBody>
      </p:sp>
      <p:sp>
        <p:nvSpPr>
          <p:cNvPr id="2" name="Google Shape;884;p83">
            <a:extLst>
              <a:ext uri="{FF2B5EF4-FFF2-40B4-BE49-F238E27FC236}">
                <a16:creationId xmlns:a16="http://schemas.microsoft.com/office/drawing/2014/main" id="{08EF0C6B-EAF3-0882-2E47-3FD37170D1E9}"/>
              </a:ext>
            </a:extLst>
          </p:cNvPr>
          <p:cNvSpPr txBox="1">
            <a:spLocks/>
          </p:cNvSpPr>
          <p:nvPr/>
        </p:nvSpPr>
        <p:spPr>
          <a:xfrm>
            <a:off x="1510301" y="1191802"/>
            <a:ext cx="6585735" cy="2825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171450" indent="-171450" algn="just">
              <a:lnSpc>
                <a:spcPct val="150000"/>
              </a:lnSpc>
            </a:pPr>
            <a:r>
              <a:rPr lang="es-ES" sz="1100" i="1" dirty="0">
                <a:solidFill>
                  <a:schemeClr val="dk2"/>
                </a:solidFill>
              </a:rPr>
              <a:t>Implementación </a:t>
            </a:r>
            <a:r>
              <a:rPr lang="es-ES" sz="1100" i="1" dirty="0">
                <a:solidFill>
                  <a:srgbClr val="B44141"/>
                </a:solidFill>
              </a:rPr>
              <a:t>del código QR </a:t>
            </a:r>
            <a:r>
              <a:rPr lang="es-ES" sz="1100" i="1" dirty="0">
                <a:solidFill>
                  <a:schemeClr val="dk2"/>
                </a:solidFill>
              </a:rPr>
              <a:t>para registrarse</a:t>
            </a:r>
          </a:p>
          <a:p>
            <a:pPr marL="171450" indent="-171450" algn="just">
              <a:lnSpc>
                <a:spcPct val="150000"/>
              </a:lnSpc>
            </a:pPr>
            <a:r>
              <a:rPr lang="es-ES" sz="1100" i="1" dirty="0">
                <a:solidFill>
                  <a:schemeClr val="dk2"/>
                </a:solidFill>
              </a:rPr>
              <a:t>Más fácil y no tan tedioso de entrar</a:t>
            </a:r>
          </a:p>
          <a:p>
            <a:pPr marL="171450" indent="-171450" algn="just">
              <a:lnSpc>
                <a:spcPct val="150000"/>
              </a:lnSpc>
            </a:pPr>
            <a:r>
              <a:rPr lang="es-ES" sz="1100" i="1" dirty="0">
                <a:solidFill>
                  <a:schemeClr val="dk2"/>
                </a:solidFill>
              </a:rPr>
              <a:t>Que el </a:t>
            </a:r>
            <a:r>
              <a:rPr lang="es-ES" sz="1100" i="1" dirty="0">
                <a:solidFill>
                  <a:srgbClr val="B44141"/>
                </a:solidFill>
              </a:rPr>
              <a:t>registro</a:t>
            </a:r>
            <a:r>
              <a:rPr lang="es-ES" sz="1100" i="1" dirty="0">
                <a:solidFill>
                  <a:schemeClr val="dk2"/>
                </a:solidFill>
              </a:rPr>
              <a:t> sea más </a:t>
            </a:r>
            <a:r>
              <a:rPr lang="es-ES" sz="1100" i="1" dirty="0">
                <a:solidFill>
                  <a:srgbClr val="B44141"/>
                </a:solidFill>
              </a:rPr>
              <a:t>breve</a:t>
            </a:r>
            <a:r>
              <a:rPr lang="es-ES" sz="1100" i="1" dirty="0">
                <a:solidFill>
                  <a:schemeClr val="dk2"/>
                </a:solidFill>
              </a:rPr>
              <a:t> </a:t>
            </a:r>
          </a:p>
          <a:p>
            <a:pPr marL="171450" indent="-171450" algn="just">
              <a:lnSpc>
                <a:spcPct val="150000"/>
              </a:lnSpc>
            </a:pPr>
            <a:r>
              <a:rPr lang="es-ES" sz="1100" i="1" dirty="0">
                <a:solidFill>
                  <a:schemeClr val="dk2"/>
                </a:solidFill>
              </a:rPr>
              <a:t>Que sí se pueda realizar </a:t>
            </a:r>
            <a:r>
              <a:rPr lang="es-ES" sz="1100" i="1" dirty="0">
                <a:solidFill>
                  <a:srgbClr val="B44141"/>
                </a:solidFill>
              </a:rPr>
              <a:t>en línea la bitácora</a:t>
            </a:r>
            <a:r>
              <a:rPr lang="es-ES" sz="1100" i="1" dirty="0">
                <a:solidFill>
                  <a:schemeClr val="dk2"/>
                </a:solidFill>
              </a:rPr>
              <a:t>, para quienes no tenemos tiempo de venir al CAAFI.</a:t>
            </a:r>
          </a:p>
          <a:p>
            <a:pPr marL="171450" indent="-171450" algn="just">
              <a:lnSpc>
                <a:spcPct val="150000"/>
              </a:lnSpc>
            </a:pPr>
            <a:r>
              <a:rPr lang="es-ES" sz="1100" i="1" dirty="0">
                <a:solidFill>
                  <a:schemeClr val="dk2"/>
                </a:solidFill>
              </a:rPr>
              <a:t>Que las bitácoras tengan más detalles de llenado</a:t>
            </a:r>
          </a:p>
          <a:p>
            <a:pPr marL="171450" indent="-171450" algn="just">
              <a:lnSpc>
                <a:spcPct val="150000"/>
              </a:lnSpc>
            </a:pPr>
            <a:r>
              <a:rPr lang="es-ES" sz="1100" i="1" dirty="0">
                <a:solidFill>
                  <a:srgbClr val="B44141"/>
                </a:solidFill>
              </a:rPr>
              <a:t>bitácoras digitales</a:t>
            </a:r>
            <a:r>
              <a:rPr lang="es-ES" sz="1100" i="1" dirty="0">
                <a:solidFill>
                  <a:schemeClr val="dk2"/>
                </a:solidFill>
              </a:rPr>
              <a:t> para más prácticas y sin generar desechos</a:t>
            </a:r>
          </a:p>
          <a:p>
            <a:pPr marL="171450" indent="-171450" algn="just">
              <a:lnSpc>
                <a:spcPct val="150000"/>
              </a:lnSpc>
            </a:pPr>
            <a:r>
              <a:rPr lang="es-ES" sz="1100" i="1" dirty="0">
                <a:solidFill>
                  <a:schemeClr val="dk2"/>
                </a:solidFill>
              </a:rPr>
              <a:t>Tecnología actual </a:t>
            </a:r>
          </a:p>
          <a:p>
            <a:pPr marL="171450" indent="-171450" algn="just">
              <a:lnSpc>
                <a:spcPct val="150000"/>
              </a:lnSpc>
            </a:pPr>
            <a:r>
              <a:rPr lang="es-ES" sz="1100" i="1" dirty="0">
                <a:solidFill>
                  <a:schemeClr val="dk2"/>
                </a:solidFill>
              </a:rPr>
              <a:t>No hacer tanto papeleo y vueltas para el registro </a:t>
            </a:r>
          </a:p>
          <a:p>
            <a:pPr marL="171450" indent="-171450" algn="just">
              <a:lnSpc>
                <a:spcPct val="150000"/>
              </a:lnSpc>
            </a:pPr>
            <a:r>
              <a:rPr lang="es-ES" sz="1100" i="1" dirty="0">
                <a:solidFill>
                  <a:schemeClr val="dk2"/>
                </a:solidFill>
              </a:rPr>
              <a:t>Que sea más </a:t>
            </a:r>
            <a:r>
              <a:rPr lang="es-ES" sz="1100" i="1" dirty="0">
                <a:solidFill>
                  <a:srgbClr val="B44141"/>
                </a:solidFill>
              </a:rPr>
              <a:t>rápido</a:t>
            </a:r>
            <a:r>
              <a:rPr lang="es-ES" sz="1100" i="1" dirty="0">
                <a:solidFill>
                  <a:schemeClr val="dk2"/>
                </a:solidFill>
              </a:rPr>
              <a:t> en cuanto preguntas y con pocas opciones para que no sea tardado cuando los alumnos quieran registrarse cuando sean muchos. </a:t>
            </a:r>
          </a:p>
          <a:p>
            <a:pPr marL="171450" indent="-171450" algn="just">
              <a:lnSpc>
                <a:spcPct val="150000"/>
              </a:lnSpc>
            </a:pPr>
            <a:r>
              <a:rPr lang="es-ES" sz="1100" i="1" dirty="0">
                <a:solidFill>
                  <a:schemeClr val="dk2"/>
                </a:solidFill>
              </a:rPr>
              <a:t>Un flujo de registro más </a:t>
            </a:r>
            <a:r>
              <a:rPr lang="es-ES" sz="1100" i="1" dirty="0">
                <a:solidFill>
                  <a:srgbClr val="B44141"/>
                </a:solidFill>
              </a:rPr>
              <a:t>óptimo</a:t>
            </a:r>
            <a:r>
              <a:rPr lang="es-ES" sz="1100" i="1" dirty="0">
                <a:solidFill>
                  <a:schemeClr val="dk2"/>
                </a:solidFill>
              </a:rPr>
              <a:t> y que no requiera tantos pasos.</a:t>
            </a:r>
          </a:p>
        </p:txBody>
      </p:sp>
    </p:spTree>
    <p:extLst>
      <p:ext uri="{BB962C8B-B14F-4D97-AF65-F5344CB8AC3E}">
        <p14:creationId xmlns:p14="http://schemas.microsoft.com/office/powerpoint/2010/main" val="323802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83"/>
          <p:cNvSpPr txBox="1">
            <a:spLocks noGrp="1"/>
          </p:cNvSpPr>
          <p:nvPr>
            <p:ph type="title"/>
          </p:nvPr>
        </p:nvSpPr>
        <p:spPr>
          <a:xfrm>
            <a:off x="1002325" y="553595"/>
            <a:ext cx="30822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Requerimientos NO funcionales</a:t>
            </a:r>
            <a:endParaRPr dirty="0"/>
          </a:p>
        </p:txBody>
      </p:sp>
      <p:sp>
        <p:nvSpPr>
          <p:cNvPr id="880" name="Google Shape;880;p83"/>
          <p:cNvSpPr/>
          <p:nvPr/>
        </p:nvSpPr>
        <p:spPr>
          <a:xfrm>
            <a:off x="1110900" y="1527325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83"/>
          <p:cNvSpPr txBox="1">
            <a:spLocks noGrp="1"/>
          </p:cNvSpPr>
          <p:nvPr>
            <p:ph type="subTitle" idx="4294967295"/>
          </p:nvPr>
        </p:nvSpPr>
        <p:spPr>
          <a:xfrm>
            <a:off x="1110899" y="3836900"/>
            <a:ext cx="2973625" cy="642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2"/>
                </a:solidFill>
              </a:rPr>
              <a:t>La interfaz del sistema se diseñará de forma intuitiva haciendo uso de iconografía representativa. </a:t>
            </a:r>
            <a:endParaRPr lang="en-US" sz="1100" dirty="0">
              <a:solidFill>
                <a:schemeClr val="dk2"/>
              </a:solidFill>
            </a:endParaRPr>
          </a:p>
        </p:txBody>
      </p:sp>
      <p:sp>
        <p:nvSpPr>
          <p:cNvPr id="884" name="Google Shape;884;p83"/>
          <p:cNvSpPr txBox="1">
            <a:spLocks noGrp="1"/>
          </p:cNvSpPr>
          <p:nvPr>
            <p:ph type="subTitle" idx="4294967295"/>
          </p:nvPr>
        </p:nvSpPr>
        <p:spPr>
          <a:xfrm>
            <a:off x="1002325" y="1982952"/>
            <a:ext cx="3082200" cy="11775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2"/>
                </a:solidFill>
              </a:rPr>
              <a:t>El sistema debe ser eficiente para manejar el registro de visitas, especialmente durante períodos de alta concurrencia, con tiempos de respuesta mínimos a 3 segundos.</a:t>
            </a:r>
            <a:endParaRPr lang="en-US" sz="1100" dirty="0">
              <a:solidFill>
                <a:schemeClr val="dk2"/>
              </a:solidFill>
            </a:endParaRPr>
          </a:p>
        </p:txBody>
      </p:sp>
      <p:sp>
        <p:nvSpPr>
          <p:cNvPr id="889" name="Google Shape;889;p83"/>
          <p:cNvSpPr txBox="1">
            <a:spLocks noGrp="1"/>
          </p:cNvSpPr>
          <p:nvPr>
            <p:ph type="subTitle" idx="4294967295"/>
          </p:nvPr>
        </p:nvSpPr>
        <p:spPr>
          <a:xfrm>
            <a:off x="5847339" y="754894"/>
            <a:ext cx="19776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Concert One"/>
                <a:ea typeface="Concert One"/>
                <a:cs typeface="Concert One"/>
                <a:sym typeface="Concert One"/>
              </a:rPr>
              <a:t>Escalabilidad</a:t>
            </a:r>
            <a:endParaRPr sz="2100" b="1" dirty="0"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893" name="Google Shape;893;p83"/>
          <p:cNvSpPr txBox="1">
            <a:spLocks noGrp="1"/>
          </p:cNvSpPr>
          <p:nvPr>
            <p:ph type="subTitle" idx="4294967295"/>
          </p:nvPr>
        </p:nvSpPr>
        <p:spPr>
          <a:xfrm>
            <a:off x="1540000" y="3367467"/>
            <a:ext cx="2254675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Concert One"/>
                <a:ea typeface="Concert One"/>
                <a:cs typeface="Concert One"/>
                <a:sym typeface="Concert One"/>
              </a:rPr>
              <a:t>Facilidad de uso </a:t>
            </a:r>
            <a:endParaRPr sz="2100" b="1" dirty="0"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894" name="Google Shape;894;p83"/>
          <p:cNvSpPr txBox="1">
            <a:spLocks noGrp="1"/>
          </p:cNvSpPr>
          <p:nvPr>
            <p:ph type="subTitle" idx="4294967295"/>
          </p:nvPr>
        </p:nvSpPr>
        <p:spPr>
          <a:xfrm>
            <a:off x="1554625" y="1477072"/>
            <a:ext cx="1977600" cy="3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latin typeface="Concert One"/>
                <a:ea typeface="Concert One"/>
                <a:cs typeface="Concert One"/>
                <a:sym typeface="Concert One"/>
              </a:rPr>
              <a:t>Eficiencia </a:t>
            </a:r>
            <a:endParaRPr sz="2100" b="1" dirty="0"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896" name="Google Shape;896;p83"/>
          <p:cNvSpPr/>
          <p:nvPr/>
        </p:nvSpPr>
        <p:spPr>
          <a:xfrm>
            <a:off x="1110900" y="3393417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83"/>
          <p:cNvSpPr/>
          <p:nvPr/>
        </p:nvSpPr>
        <p:spPr>
          <a:xfrm>
            <a:off x="5432722" y="806794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82;p83">
            <a:extLst>
              <a:ext uri="{FF2B5EF4-FFF2-40B4-BE49-F238E27FC236}">
                <a16:creationId xmlns:a16="http://schemas.microsoft.com/office/drawing/2014/main" id="{B44EFD24-9E43-5DE2-9EDA-B2B9F97CCD95}"/>
              </a:ext>
            </a:extLst>
          </p:cNvPr>
          <p:cNvSpPr txBox="1">
            <a:spLocks/>
          </p:cNvSpPr>
          <p:nvPr/>
        </p:nvSpPr>
        <p:spPr>
          <a:xfrm>
            <a:off x="5349327" y="1261993"/>
            <a:ext cx="2973625" cy="94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just">
              <a:buFont typeface="Roboto Mono Medium"/>
              <a:buNone/>
            </a:pPr>
            <a:r>
              <a:rPr lang="es-ES" sz="1100" dirty="0">
                <a:solidFill>
                  <a:schemeClr val="dk2"/>
                </a:solidFill>
              </a:rPr>
              <a:t>El sistema debe ser capaz de manejar un gran volumen de usuarios, número de registros aproximados: 600 durante el primer semestre, 100 en periodo intersemestral y 1000 en el segundo semestre del año.</a:t>
            </a:r>
            <a:endParaRPr lang="en-US" sz="1100" dirty="0">
              <a:solidFill>
                <a:schemeClr val="dk2"/>
              </a:solidFill>
            </a:endParaRPr>
          </a:p>
        </p:txBody>
      </p:sp>
      <p:sp>
        <p:nvSpPr>
          <p:cNvPr id="6" name="Google Shape;889;p83">
            <a:extLst>
              <a:ext uri="{FF2B5EF4-FFF2-40B4-BE49-F238E27FC236}">
                <a16:creationId xmlns:a16="http://schemas.microsoft.com/office/drawing/2014/main" id="{A51A4591-0DF9-8524-508F-28804FCE9A23}"/>
              </a:ext>
            </a:extLst>
          </p:cNvPr>
          <p:cNvSpPr txBox="1">
            <a:spLocks/>
          </p:cNvSpPr>
          <p:nvPr/>
        </p:nvSpPr>
        <p:spPr>
          <a:xfrm>
            <a:off x="5847339" y="2542602"/>
            <a:ext cx="1977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>
              <a:buFont typeface="Roboto Mono Medium"/>
              <a:buNone/>
            </a:pPr>
            <a:r>
              <a:rPr lang="es-MX" sz="2100" b="1" dirty="0">
                <a:latin typeface="Concert One"/>
                <a:ea typeface="Concert One"/>
                <a:cs typeface="Concert One"/>
                <a:sym typeface="Concert One"/>
              </a:rPr>
              <a:t>Compatibilidad</a:t>
            </a:r>
          </a:p>
        </p:txBody>
      </p:sp>
      <p:sp>
        <p:nvSpPr>
          <p:cNvPr id="7" name="Google Shape;902;p83">
            <a:extLst>
              <a:ext uri="{FF2B5EF4-FFF2-40B4-BE49-F238E27FC236}">
                <a16:creationId xmlns:a16="http://schemas.microsoft.com/office/drawing/2014/main" id="{8352137C-0F6F-EDB1-D107-7B24534127C9}"/>
              </a:ext>
            </a:extLst>
          </p:cNvPr>
          <p:cNvSpPr/>
          <p:nvPr/>
        </p:nvSpPr>
        <p:spPr>
          <a:xfrm>
            <a:off x="5432722" y="2594502"/>
            <a:ext cx="298800" cy="298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82;p83">
            <a:extLst>
              <a:ext uri="{FF2B5EF4-FFF2-40B4-BE49-F238E27FC236}">
                <a16:creationId xmlns:a16="http://schemas.microsoft.com/office/drawing/2014/main" id="{2FABA89B-C7D9-1BB8-69B5-30026E045F35}"/>
              </a:ext>
            </a:extLst>
          </p:cNvPr>
          <p:cNvSpPr txBox="1">
            <a:spLocks/>
          </p:cNvSpPr>
          <p:nvPr/>
        </p:nvSpPr>
        <p:spPr>
          <a:xfrm>
            <a:off x="5349327" y="3160547"/>
            <a:ext cx="2973625" cy="948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just">
              <a:buFont typeface="Roboto Mono Medium"/>
              <a:buNone/>
            </a:pPr>
            <a:r>
              <a:rPr lang="es-ES" sz="1100" dirty="0">
                <a:solidFill>
                  <a:schemeClr val="dk2"/>
                </a:solidFill>
              </a:rPr>
              <a:t>El sistema debe ser compatible con una variedad de dispositivos, navegadores web y sistemas operativos actuales para garantizar una experiencia consistente para todos los usuarios</a:t>
            </a:r>
            <a:endParaRPr lang="en-US" sz="1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5"/>
          <p:cNvSpPr txBox="1">
            <a:spLocks noGrp="1"/>
          </p:cNvSpPr>
          <p:nvPr>
            <p:ph type="title"/>
          </p:nvPr>
        </p:nvSpPr>
        <p:spPr>
          <a:xfrm>
            <a:off x="1002325" y="711175"/>
            <a:ext cx="30822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Requerimientos funcionales</a:t>
            </a:r>
            <a:endParaRPr dirty="0"/>
          </a:p>
        </p:txBody>
      </p:sp>
      <p:sp>
        <p:nvSpPr>
          <p:cNvPr id="724" name="Google Shape;724;p75"/>
          <p:cNvSpPr txBox="1">
            <a:spLocks noGrp="1"/>
          </p:cNvSpPr>
          <p:nvPr>
            <p:ph type="subTitle" idx="4294967295"/>
          </p:nvPr>
        </p:nvSpPr>
        <p:spPr>
          <a:xfrm>
            <a:off x="1941444" y="2765738"/>
            <a:ext cx="2241806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2"/>
                </a:solidFill>
              </a:rPr>
              <a:t>El alumno o DELEX debe poder proporcionar datos personales para su inscripción</a:t>
            </a:r>
            <a:endParaRPr lang="en-US" sz="1100" dirty="0">
              <a:solidFill>
                <a:schemeClr val="dk2"/>
              </a:solidFill>
            </a:endParaRPr>
          </a:p>
        </p:txBody>
      </p:sp>
      <p:sp>
        <p:nvSpPr>
          <p:cNvPr id="726" name="Google Shape;726;p75"/>
          <p:cNvSpPr txBox="1">
            <a:spLocks noGrp="1"/>
          </p:cNvSpPr>
          <p:nvPr>
            <p:ph type="subTitle" idx="4294967295"/>
          </p:nvPr>
        </p:nvSpPr>
        <p:spPr>
          <a:xfrm>
            <a:off x="1980819" y="1896775"/>
            <a:ext cx="2202431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2"/>
                </a:solidFill>
              </a:rPr>
              <a:t>Debe permitir que los usuarios del sistema web se autentiquen introduciendo su usuario y contraseña. </a:t>
            </a:r>
          </a:p>
        </p:txBody>
      </p:sp>
      <p:sp>
        <p:nvSpPr>
          <p:cNvPr id="727" name="Google Shape;727;p75"/>
          <p:cNvSpPr txBox="1">
            <a:spLocks noGrp="1"/>
          </p:cNvSpPr>
          <p:nvPr>
            <p:ph type="subTitle" idx="4294967295"/>
          </p:nvPr>
        </p:nvSpPr>
        <p:spPr>
          <a:xfrm>
            <a:off x="1980819" y="3634700"/>
            <a:ext cx="2202436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2"/>
                </a:solidFill>
              </a:rPr>
              <a:t>El técnico académico debe poder aceptar solicitudes de registro de inscripción.</a:t>
            </a:r>
          </a:p>
        </p:txBody>
      </p:sp>
      <p:sp>
        <p:nvSpPr>
          <p:cNvPr id="730" name="Google Shape;730;p75"/>
          <p:cNvSpPr txBox="1">
            <a:spLocks noGrp="1"/>
          </p:cNvSpPr>
          <p:nvPr>
            <p:ph type="subTitle" idx="4294967295"/>
          </p:nvPr>
        </p:nvSpPr>
        <p:spPr>
          <a:xfrm>
            <a:off x="555163" y="1896775"/>
            <a:ext cx="7443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1</a:t>
            </a:r>
            <a:endParaRPr sz="30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731" name="Google Shape;731;p75"/>
          <p:cNvSpPr txBox="1">
            <a:spLocks noGrp="1"/>
          </p:cNvSpPr>
          <p:nvPr>
            <p:ph type="subTitle" idx="4294967295"/>
          </p:nvPr>
        </p:nvSpPr>
        <p:spPr>
          <a:xfrm>
            <a:off x="555163" y="2765750"/>
            <a:ext cx="7443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2</a:t>
            </a:r>
            <a:endParaRPr sz="30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732" name="Google Shape;732;p75"/>
          <p:cNvSpPr txBox="1">
            <a:spLocks noGrp="1"/>
          </p:cNvSpPr>
          <p:nvPr>
            <p:ph type="subTitle" idx="4294967295"/>
          </p:nvPr>
        </p:nvSpPr>
        <p:spPr>
          <a:xfrm>
            <a:off x="555163" y="3634725"/>
            <a:ext cx="7443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3</a:t>
            </a:r>
            <a:endParaRPr sz="300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cxnSp>
        <p:nvCxnSpPr>
          <p:cNvPr id="736" name="Google Shape;736;p75"/>
          <p:cNvCxnSpPr/>
          <p:nvPr/>
        </p:nvCxnSpPr>
        <p:spPr>
          <a:xfrm>
            <a:off x="1569304" y="1896775"/>
            <a:ext cx="0" cy="238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38" name="Google Shape;73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44" y="2110239"/>
            <a:ext cx="744301" cy="13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44" y="2979214"/>
            <a:ext cx="744301" cy="13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44" y="3848189"/>
            <a:ext cx="744301" cy="1331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4;p75">
            <a:extLst>
              <a:ext uri="{FF2B5EF4-FFF2-40B4-BE49-F238E27FC236}">
                <a16:creationId xmlns:a16="http://schemas.microsoft.com/office/drawing/2014/main" id="{359CE7AD-4003-AE51-1132-22F27D9D3E64}"/>
              </a:ext>
            </a:extLst>
          </p:cNvPr>
          <p:cNvSpPr txBox="1">
            <a:spLocks/>
          </p:cNvSpPr>
          <p:nvPr/>
        </p:nvSpPr>
        <p:spPr>
          <a:xfrm>
            <a:off x="6244604" y="1901803"/>
            <a:ext cx="2241806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just">
              <a:buFont typeface="Roboto Mono Medium"/>
              <a:buNone/>
            </a:pPr>
            <a:r>
              <a:rPr lang="es-ES" sz="1100" dirty="0">
                <a:solidFill>
                  <a:schemeClr val="dk2"/>
                </a:solidFill>
              </a:rPr>
              <a:t>El técnico académico debe poder ser registrado por un administrador dentro del sistema.</a:t>
            </a:r>
          </a:p>
        </p:txBody>
      </p:sp>
      <p:sp>
        <p:nvSpPr>
          <p:cNvPr id="3" name="Google Shape;726;p75">
            <a:extLst>
              <a:ext uri="{FF2B5EF4-FFF2-40B4-BE49-F238E27FC236}">
                <a16:creationId xmlns:a16="http://schemas.microsoft.com/office/drawing/2014/main" id="{CD536CAA-FE8D-BB16-F15E-212E4C6D365A}"/>
              </a:ext>
            </a:extLst>
          </p:cNvPr>
          <p:cNvSpPr txBox="1">
            <a:spLocks/>
          </p:cNvSpPr>
          <p:nvPr/>
        </p:nvSpPr>
        <p:spPr>
          <a:xfrm>
            <a:off x="6283979" y="885952"/>
            <a:ext cx="2202431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just">
              <a:buFont typeface="Roboto Mono Medium"/>
              <a:buNone/>
            </a:pPr>
            <a:r>
              <a:rPr lang="es-ES" sz="1100" dirty="0">
                <a:solidFill>
                  <a:schemeClr val="dk2"/>
                </a:solidFill>
              </a:rPr>
              <a:t>El técnico académico debe poder actualizar y eliminar información de usuarios existentes.</a:t>
            </a:r>
          </a:p>
        </p:txBody>
      </p:sp>
      <p:sp>
        <p:nvSpPr>
          <p:cNvPr id="4" name="Google Shape;727;p75">
            <a:extLst>
              <a:ext uri="{FF2B5EF4-FFF2-40B4-BE49-F238E27FC236}">
                <a16:creationId xmlns:a16="http://schemas.microsoft.com/office/drawing/2014/main" id="{338B94C3-27BC-D50C-DA0A-3496713FAC26}"/>
              </a:ext>
            </a:extLst>
          </p:cNvPr>
          <p:cNvSpPr txBox="1">
            <a:spLocks/>
          </p:cNvSpPr>
          <p:nvPr/>
        </p:nvSpPr>
        <p:spPr>
          <a:xfrm>
            <a:off x="6283979" y="3002669"/>
            <a:ext cx="2202436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just">
              <a:buNone/>
            </a:pPr>
            <a:r>
              <a:rPr lang="es-ES" sz="1100" dirty="0">
                <a:solidFill>
                  <a:schemeClr val="dk2"/>
                </a:solidFill>
              </a:rPr>
              <a:t>El administrador debe poder actualizar y eliminar información de técnicos académicos existentes.</a:t>
            </a:r>
          </a:p>
        </p:txBody>
      </p:sp>
      <p:sp>
        <p:nvSpPr>
          <p:cNvPr id="5" name="Google Shape;730;p75">
            <a:extLst>
              <a:ext uri="{FF2B5EF4-FFF2-40B4-BE49-F238E27FC236}">
                <a16:creationId xmlns:a16="http://schemas.microsoft.com/office/drawing/2014/main" id="{12B2FB61-D336-76A7-C266-F9B1541748D1}"/>
              </a:ext>
            </a:extLst>
          </p:cNvPr>
          <p:cNvSpPr txBox="1">
            <a:spLocks/>
          </p:cNvSpPr>
          <p:nvPr/>
        </p:nvSpPr>
        <p:spPr>
          <a:xfrm>
            <a:off x="4858323" y="885952"/>
            <a:ext cx="744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ctr">
              <a:buFont typeface="Roboto Mono Medium"/>
              <a:buNone/>
            </a:pPr>
            <a:r>
              <a:rPr lang="en" sz="3000" dirty="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4</a:t>
            </a:r>
          </a:p>
        </p:txBody>
      </p:sp>
      <p:sp>
        <p:nvSpPr>
          <p:cNvPr id="6" name="Google Shape;731;p75">
            <a:extLst>
              <a:ext uri="{FF2B5EF4-FFF2-40B4-BE49-F238E27FC236}">
                <a16:creationId xmlns:a16="http://schemas.microsoft.com/office/drawing/2014/main" id="{B745E91A-C9CB-517A-49DB-BC42835CF1D4}"/>
              </a:ext>
            </a:extLst>
          </p:cNvPr>
          <p:cNvSpPr txBox="1">
            <a:spLocks/>
          </p:cNvSpPr>
          <p:nvPr/>
        </p:nvSpPr>
        <p:spPr>
          <a:xfrm>
            <a:off x="4858323" y="1901815"/>
            <a:ext cx="744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ctr">
              <a:buFont typeface="Roboto Mono Medium"/>
              <a:buNone/>
            </a:pPr>
            <a:r>
              <a:rPr lang="en" sz="3000" dirty="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5</a:t>
            </a:r>
          </a:p>
        </p:txBody>
      </p:sp>
      <p:sp>
        <p:nvSpPr>
          <p:cNvPr id="7" name="Google Shape;732;p75">
            <a:extLst>
              <a:ext uri="{FF2B5EF4-FFF2-40B4-BE49-F238E27FC236}">
                <a16:creationId xmlns:a16="http://schemas.microsoft.com/office/drawing/2014/main" id="{A7019415-3297-15D2-428F-6809B88AD7A5}"/>
              </a:ext>
            </a:extLst>
          </p:cNvPr>
          <p:cNvSpPr txBox="1">
            <a:spLocks/>
          </p:cNvSpPr>
          <p:nvPr/>
        </p:nvSpPr>
        <p:spPr>
          <a:xfrm>
            <a:off x="4858323" y="3002694"/>
            <a:ext cx="744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ctr">
              <a:buFont typeface="Roboto Mono Medium"/>
              <a:buNone/>
            </a:pPr>
            <a:r>
              <a:rPr lang="en" sz="3000" dirty="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6</a:t>
            </a:r>
          </a:p>
        </p:txBody>
      </p:sp>
      <p:cxnSp>
        <p:nvCxnSpPr>
          <p:cNvPr id="8" name="Google Shape;736;p75">
            <a:extLst>
              <a:ext uri="{FF2B5EF4-FFF2-40B4-BE49-F238E27FC236}">
                <a16:creationId xmlns:a16="http://schemas.microsoft.com/office/drawing/2014/main" id="{96BC5FB8-0898-FB71-BFC8-D122C70C5CD3}"/>
              </a:ext>
            </a:extLst>
          </p:cNvPr>
          <p:cNvCxnSpPr>
            <a:cxnSpLocks/>
          </p:cNvCxnSpPr>
          <p:nvPr/>
        </p:nvCxnSpPr>
        <p:spPr>
          <a:xfrm>
            <a:off x="5872464" y="885952"/>
            <a:ext cx="0" cy="365522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738;p75">
            <a:extLst>
              <a:ext uri="{FF2B5EF4-FFF2-40B4-BE49-F238E27FC236}">
                <a16:creationId xmlns:a16="http://schemas.microsoft.com/office/drawing/2014/main" id="{634D9BD0-4527-005F-A29F-413478BF0A3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304" y="1099416"/>
            <a:ext cx="744301" cy="13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39;p75">
            <a:extLst>
              <a:ext uri="{FF2B5EF4-FFF2-40B4-BE49-F238E27FC236}">
                <a16:creationId xmlns:a16="http://schemas.microsoft.com/office/drawing/2014/main" id="{EEA05F8C-A0F8-C13B-7870-CB733086036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304" y="2115279"/>
            <a:ext cx="744301" cy="13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0;p75">
            <a:extLst>
              <a:ext uri="{FF2B5EF4-FFF2-40B4-BE49-F238E27FC236}">
                <a16:creationId xmlns:a16="http://schemas.microsoft.com/office/drawing/2014/main" id="{11070541-5333-EF76-1098-9124723D29F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304" y="3216158"/>
            <a:ext cx="744301" cy="13316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727;p75">
            <a:extLst>
              <a:ext uri="{FF2B5EF4-FFF2-40B4-BE49-F238E27FC236}">
                <a16:creationId xmlns:a16="http://schemas.microsoft.com/office/drawing/2014/main" id="{A4ACD099-3D6D-DE8F-8C84-2D6AFFA43F49}"/>
              </a:ext>
            </a:extLst>
          </p:cNvPr>
          <p:cNvSpPr txBox="1">
            <a:spLocks/>
          </p:cNvSpPr>
          <p:nvPr/>
        </p:nvSpPr>
        <p:spPr>
          <a:xfrm>
            <a:off x="6293184" y="3871631"/>
            <a:ext cx="2202436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just">
              <a:buFont typeface="Roboto Mono Medium"/>
              <a:buNone/>
            </a:pPr>
            <a:r>
              <a:rPr lang="es-ES" sz="1100" dirty="0">
                <a:solidFill>
                  <a:schemeClr val="dk2"/>
                </a:solidFill>
              </a:rPr>
              <a:t>Se debe habilitar el escaneo de código QR al entrar al CAAFI</a:t>
            </a:r>
          </a:p>
        </p:txBody>
      </p:sp>
      <p:sp>
        <p:nvSpPr>
          <p:cNvPr id="17" name="Google Shape;732;p75">
            <a:extLst>
              <a:ext uri="{FF2B5EF4-FFF2-40B4-BE49-F238E27FC236}">
                <a16:creationId xmlns:a16="http://schemas.microsoft.com/office/drawing/2014/main" id="{52C2E2AE-0704-ED6E-18B3-F04F531007F6}"/>
              </a:ext>
            </a:extLst>
          </p:cNvPr>
          <p:cNvSpPr txBox="1">
            <a:spLocks/>
          </p:cNvSpPr>
          <p:nvPr/>
        </p:nvSpPr>
        <p:spPr>
          <a:xfrm>
            <a:off x="4867528" y="3871656"/>
            <a:ext cx="744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ctr">
              <a:buFont typeface="Roboto Mono Medium"/>
              <a:buNone/>
            </a:pPr>
            <a:r>
              <a:rPr lang="en" sz="3000" dirty="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7</a:t>
            </a:r>
          </a:p>
        </p:txBody>
      </p:sp>
      <p:pic>
        <p:nvPicPr>
          <p:cNvPr id="18" name="Google Shape;740;p75">
            <a:extLst>
              <a:ext uri="{FF2B5EF4-FFF2-40B4-BE49-F238E27FC236}">
                <a16:creationId xmlns:a16="http://schemas.microsoft.com/office/drawing/2014/main" id="{2FE3545F-CD3E-21CB-6B9D-6FB8969FB5B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509" y="4085120"/>
            <a:ext cx="744301" cy="133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>
          <a:extLst>
            <a:ext uri="{FF2B5EF4-FFF2-40B4-BE49-F238E27FC236}">
              <a16:creationId xmlns:a16="http://schemas.microsoft.com/office/drawing/2014/main" id="{06FC005A-1D04-512C-64EA-242E96104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5">
            <a:extLst>
              <a:ext uri="{FF2B5EF4-FFF2-40B4-BE49-F238E27FC236}">
                <a16:creationId xmlns:a16="http://schemas.microsoft.com/office/drawing/2014/main" id="{C10FD73D-2856-EB89-E6BC-6DD6B851D4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2325" y="711175"/>
            <a:ext cx="30822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Requerimientos funcionales</a:t>
            </a:r>
            <a:endParaRPr dirty="0"/>
          </a:p>
        </p:txBody>
      </p:sp>
      <p:sp>
        <p:nvSpPr>
          <p:cNvPr id="724" name="Google Shape;724;p75">
            <a:extLst>
              <a:ext uri="{FF2B5EF4-FFF2-40B4-BE49-F238E27FC236}">
                <a16:creationId xmlns:a16="http://schemas.microsoft.com/office/drawing/2014/main" id="{F0AC5BEC-4728-D2D0-E484-455C9F942A69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6244599" y="1034481"/>
            <a:ext cx="2241806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2"/>
                </a:solidFill>
              </a:rPr>
              <a:t>El técnico académico debe poder visualizar las bitácoras generadas por alumnos o DELEX y emitir una firma electrónica para las mismas</a:t>
            </a:r>
            <a:endParaRPr lang="en-US" sz="1100" dirty="0">
              <a:solidFill>
                <a:schemeClr val="dk2"/>
              </a:solidFill>
            </a:endParaRPr>
          </a:p>
        </p:txBody>
      </p:sp>
      <p:sp>
        <p:nvSpPr>
          <p:cNvPr id="726" name="Google Shape;726;p75">
            <a:extLst>
              <a:ext uri="{FF2B5EF4-FFF2-40B4-BE49-F238E27FC236}">
                <a16:creationId xmlns:a16="http://schemas.microsoft.com/office/drawing/2014/main" id="{6B2DFCB6-766B-B82B-9E07-9B02708C9BA6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80819" y="2170060"/>
            <a:ext cx="2202431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2"/>
                </a:solidFill>
              </a:rPr>
              <a:t>El alumno o DELEX debe poder registrar su de hora de salida y deben tener la opción de solicitar asesoría, una vez llenada su bitácora.</a:t>
            </a:r>
          </a:p>
        </p:txBody>
      </p:sp>
      <p:sp>
        <p:nvSpPr>
          <p:cNvPr id="730" name="Google Shape;730;p75">
            <a:extLst>
              <a:ext uri="{FF2B5EF4-FFF2-40B4-BE49-F238E27FC236}">
                <a16:creationId xmlns:a16="http://schemas.microsoft.com/office/drawing/2014/main" id="{C9DEA408-66E8-A7BD-1969-4E93A6B7A13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5163" y="2170060"/>
            <a:ext cx="7443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8</a:t>
            </a:r>
            <a:endParaRPr sz="3000" dirty="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731" name="Google Shape;731;p75">
            <a:extLst>
              <a:ext uri="{FF2B5EF4-FFF2-40B4-BE49-F238E27FC236}">
                <a16:creationId xmlns:a16="http://schemas.microsoft.com/office/drawing/2014/main" id="{4F9CC654-0FE4-F3F0-BE49-3AF6C3FDE055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555163" y="3254957"/>
            <a:ext cx="7443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9</a:t>
            </a:r>
            <a:endParaRPr sz="3000" dirty="0">
              <a:solidFill>
                <a:schemeClr val="dk1"/>
              </a:solidFill>
              <a:latin typeface="Concert One"/>
              <a:ea typeface="Concert One"/>
              <a:cs typeface="Concert One"/>
              <a:sym typeface="Concert One"/>
            </a:endParaRPr>
          </a:p>
        </p:txBody>
      </p:sp>
      <p:cxnSp>
        <p:nvCxnSpPr>
          <p:cNvPr id="736" name="Google Shape;736;p75">
            <a:extLst>
              <a:ext uri="{FF2B5EF4-FFF2-40B4-BE49-F238E27FC236}">
                <a16:creationId xmlns:a16="http://schemas.microsoft.com/office/drawing/2014/main" id="{B9C02BB4-459E-D780-FE29-AAFEA7219090}"/>
              </a:ext>
            </a:extLst>
          </p:cNvPr>
          <p:cNvCxnSpPr/>
          <p:nvPr/>
        </p:nvCxnSpPr>
        <p:spPr>
          <a:xfrm>
            <a:off x="1569304" y="1896775"/>
            <a:ext cx="0" cy="2380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38" name="Google Shape;738;p75">
            <a:extLst>
              <a:ext uri="{FF2B5EF4-FFF2-40B4-BE49-F238E27FC236}">
                <a16:creationId xmlns:a16="http://schemas.microsoft.com/office/drawing/2014/main" id="{5B0C96AB-0493-BB65-2F0C-3E4F0A89E2E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44" y="2383524"/>
            <a:ext cx="744301" cy="13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5">
            <a:extLst>
              <a:ext uri="{FF2B5EF4-FFF2-40B4-BE49-F238E27FC236}">
                <a16:creationId xmlns:a16="http://schemas.microsoft.com/office/drawing/2014/main" id="{83F6DE3F-831D-2936-A997-570D0FF1F46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44" y="3468421"/>
            <a:ext cx="744301" cy="1331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724;p75">
            <a:extLst>
              <a:ext uri="{FF2B5EF4-FFF2-40B4-BE49-F238E27FC236}">
                <a16:creationId xmlns:a16="http://schemas.microsoft.com/office/drawing/2014/main" id="{45F92566-EEB1-34CE-D707-E11EEE73D854}"/>
              </a:ext>
            </a:extLst>
          </p:cNvPr>
          <p:cNvSpPr txBox="1">
            <a:spLocks/>
          </p:cNvSpPr>
          <p:nvPr/>
        </p:nvSpPr>
        <p:spPr>
          <a:xfrm>
            <a:off x="6244599" y="2348824"/>
            <a:ext cx="2241806" cy="72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just">
              <a:buFont typeface="Roboto Mono Medium"/>
              <a:buNone/>
            </a:pPr>
            <a:r>
              <a:rPr lang="es-ES" sz="1100" dirty="0">
                <a:solidFill>
                  <a:schemeClr val="dk2"/>
                </a:solidFill>
              </a:rPr>
              <a:t>El sistema debe permitir al administrador o técnico académico generar reportes a partir de estadísticas del CAAFI, y descargarlos en formato PDF.</a:t>
            </a:r>
          </a:p>
        </p:txBody>
      </p:sp>
      <p:sp>
        <p:nvSpPr>
          <p:cNvPr id="3" name="Google Shape;726;p75">
            <a:extLst>
              <a:ext uri="{FF2B5EF4-FFF2-40B4-BE49-F238E27FC236}">
                <a16:creationId xmlns:a16="http://schemas.microsoft.com/office/drawing/2014/main" id="{ADA6E3E4-F50E-AB8C-E251-2DC2275B0CEB}"/>
              </a:ext>
            </a:extLst>
          </p:cNvPr>
          <p:cNvSpPr txBox="1">
            <a:spLocks/>
          </p:cNvSpPr>
          <p:nvPr/>
        </p:nvSpPr>
        <p:spPr>
          <a:xfrm>
            <a:off x="2013910" y="3412015"/>
            <a:ext cx="2202431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just">
              <a:buFont typeface="Roboto Mono Medium"/>
              <a:buNone/>
            </a:pPr>
            <a:r>
              <a:rPr lang="es-ES" sz="1100" dirty="0">
                <a:solidFill>
                  <a:schemeClr val="dk2"/>
                </a:solidFill>
              </a:rPr>
              <a:t>El alumno o DELEX podrá realizar el llenado de su bitácora de estudio de manera virtual y enviarla para solicitar su firmado.</a:t>
            </a:r>
          </a:p>
        </p:txBody>
      </p:sp>
      <p:sp>
        <p:nvSpPr>
          <p:cNvPr id="4" name="Google Shape;727;p75">
            <a:extLst>
              <a:ext uri="{FF2B5EF4-FFF2-40B4-BE49-F238E27FC236}">
                <a16:creationId xmlns:a16="http://schemas.microsoft.com/office/drawing/2014/main" id="{BC20ED1D-2C77-55CD-AE1D-4EFF96EED278}"/>
              </a:ext>
            </a:extLst>
          </p:cNvPr>
          <p:cNvSpPr txBox="1">
            <a:spLocks/>
          </p:cNvSpPr>
          <p:nvPr/>
        </p:nvSpPr>
        <p:spPr>
          <a:xfrm>
            <a:off x="6283969" y="3811552"/>
            <a:ext cx="2202436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just">
              <a:buNone/>
            </a:pPr>
            <a:r>
              <a:rPr lang="es-ES" sz="1100" dirty="0">
                <a:solidFill>
                  <a:schemeClr val="dk2"/>
                </a:solidFill>
              </a:rPr>
              <a:t>El sistema debe permitir al administrador o técnico académico consultar y visualizar reportes previamente generados.</a:t>
            </a:r>
          </a:p>
        </p:txBody>
      </p:sp>
      <p:sp>
        <p:nvSpPr>
          <p:cNvPr id="5" name="Google Shape;730;p75">
            <a:extLst>
              <a:ext uri="{FF2B5EF4-FFF2-40B4-BE49-F238E27FC236}">
                <a16:creationId xmlns:a16="http://schemas.microsoft.com/office/drawing/2014/main" id="{8DEBA70B-144D-591B-832F-20B4450C7295}"/>
              </a:ext>
            </a:extLst>
          </p:cNvPr>
          <p:cNvSpPr txBox="1">
            <a:spLocks/>
          </p:cNvSpPr>
          <p:nvPr/>
        </p:nvSpPr>
        <p:spPr>
          <a:xfrm>
            <a:off x="4858323" y="885952"/>
            <a:ext cx="744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ctr">
              <a:buFont typeface="Roboto Mono Medium"/>
              <a:buNone/>
            </a:pPr>
            <a:r>
              <a:rPr lang="en" sz="3000" dirty="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10</a:t>
            </a:r>
          </a:p>
        </p:txBody>
      </p:sp>
      <p:sp>
        <p:nvSpPr>
          <p:cNvPr id="6" name="Google Shape;731;p75">
            <a:extLst>
              <a:ext uri="{FF2B5EF4-FFF2-40B4-BE49-F238E27FC236}">
                <a16:creationId xmlns:a16="http://schemas.microsoft.com/office/drawing/2014/main" id="{97EA5723-7D28-6EF1-8D68-A0B75148D5BC}"/>
              </a:ext>
            </a:extLst>
          </p:cNvPr>
          <p:cNvSpPr txBox="1">
            <a:spLocks/>
          </p:cNvSpPr>
          <p:nvPr/>
        </p:nvSpPr>
        <p:spPr>
          <a:xfrm>
            <a:off x="4858318" y="2516697"/>
            <a:ext cx="744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ctr">
              <a:buFont typeface="Roboto Mono Medium"/>
              <a:buNone/>
            </a:pPr>
            <a:r>
              <a:rPr lang="en" sz="3000" dirty="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11</a:t>
            </a:r>
          </a:p>
        </p:txBody>
      </p:sp>
      <p:sp>
        <p:nvSpPr>
          <p:cNvPr id="7" name="Google Shape;732;p75">
            <a:extLst>
              <a:ext uri="{FF2B5EF4-FFF2-40B4-BE49-F238E27FC236}">
                <a16:creationId xmlns:a16="http://schemas.microsoft.com/office/drawing/2014/main" id="{DF0BB123-311B-43B8-A40D-3C4BA95589FC}"/>
              </a:ext>
            </a:extLst>
          </p:cNvPr>
          <p:cNvSpPr txBox="1">
            <a:spLocks/>
          </p:cNvSpPr>
          <p:nvPr/>
        </p:nvSpPr>
        <p:spPr>
          <a:xfrm>
            <a:off x="4858318" y="3617576"/>
            <a:ext cx="744300" cy="5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Roboto Mono Medium"/>
              <a:buChar char="●"/>
              <a:defRPr sz="18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●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 Mono Medium"/>
              <a:buChar char="○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Roboto Mono Medium"/>
              <a:buChar char="■"/>
              <a:defRPr sz="1400" b="0" i="0" u="none" strike="noStrike" cap="none">
                <a:solidFill>
                  <a:schemeClr val="accent2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9pPr>
          </a:lstStyle>
          <a:p>
            <a:pPr marL="0" indent="0" algn="ctr">
              <a:buFont typeface="Roboto Mono Medium"/>
              <a:buNone/>
            </a:pPr>
            <a:r>
              <a:rPr lang="en" sz="3000" dirty="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rPr>
              <a:t>12</a:t>
            </a:r>
          </a:p>
        </p:txBody>
      </p:sp>
      <p:cxnSp>
        <p:nvCxnSpPr>
          <p:cNvPr id="8" name="Google Shape;736;p75">
            <a:extLst>
              <a:ext uri="{FF2B5EF4-FFF2-40B4-BE49-F238E27FC236}">
                <a16:creationId xmlns:a16="http://schemas.microsoft.com/office/drawing/2014/main" id="{6EE901D5-0C86-0FF2-9B9D-AD4375680A28}"/>
              </a:ext>
            </a:extLst>
          </p:cNvPr>
          <p:cNvCxnSpPr>
            <a:cxnSpLocks/>
          </p:cNvCxnSpPr>
          <p:nvPr/>
        </p:nvCxnSpPr>
        <p:spPr>
          <a:xfrm>
            <a:off x="5872464" y="885952"/>
            <a:ext cx="0" cy="365522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Google Shape;738;p75">
            <a:extLst>
              <a:ext uri="{FF2B5EF4-FFF2-40B4-BE49-F238E27FC236}">
                <a16:creationId xmlns:a16="http://schemas.microsoft.com/office/drawing/2014/main" id="{F0E0035A-87BB-8E17-DB10-DC034543289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304" y="1099416"/>
            <a:ext cx="744301" cy="13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39;p75">
            <a:extLst>
              <a:ext uri="{FF2B5EF4-FFF2-40B4-BE49-F238E27FC236}">
                <a16:creationId xmlns:a16="http://schemas.microsoft.com/office/drawing/2014/main" id="{96B63265-BA17-0ABF-3E74-99C988ED51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299" y="2730161"/>
            <a:ext cx="744301" cy="133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740;p75">
            <a:extLst>
              <a:ext uri="{FF2B5EF4-FFF2-40B4-BE49-F238E27FC236}">
                <a16:creationId xmlns:a16="http://schemas.microsoft.com/office/drawing/2014/main" id="{72748EC3-580C-44BD-54CC-83CF917262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0299" y="3831040"/>
            <a:ext cx="744301" cy="1331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417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>
            <a:spLocks noGrp="1"/>
          </p:cNvSpPr>
          <p:nvPr>
            <p:ph type="title"/>
          </p:nvPr>
        </p:nvSpPr>
        <p:spPr>
          <a:xfrm>
            <a:off x="1836900" y="711175"/>
            <a:ext cx="547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Problemática</a:t>
            </a:r>
            <a:endParaRPr dirty="0"/>
          </a:p>
        </p:txBody>
      </p:sp>
      <p:sp>
        <p:nvSpPr>
          <p:cNvPr id="326" name="Google Shape;326;p51"/>
          <p:cNvSpPr txBox="1">
            <a:spLocks noGrp="1"/>
          </p:cNvSpPr>
          <p:nvPr>
            <p:ph type="body" idx="1"/>
          </p:nvPr>
        </p:nvSpPr>
        <p:spPr>
          <a:xfrm>
            <a:off x="1398275" y="1401825"/>
            <a:ext cx="6963300" cy="30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4D719D"/>
              </a:buClr>
              <a:buSzPts val="1100"/>
              <a:buFont typeface="Arial"/>
              <a:buNone/>
            </a:pPr>
            <a:r>
              <a:rPr lang="es-ES" sz="1600" dirty="0"/>
              <a:t>El Centro de Auto Acceso de la Facultad de Idiomas (CAAFI), como parte integral de la Universidad Veracruzana, se enfrenta a varios desafíos diarios. Los estudiantes, provenientes de diversas facultades y con diferentes necesidades de estudio, a menudo se ven </a:t>
            </a:r>
            <a:r>
              <a:rPr lang="es-ES" sz="1600" dirty="0">
                <a:solidFill>
                  <a:srgbClr val="B44141"/>
                </a:solidFill>
              </a:rPr>
              <a:t>obstaculizados</a:t>
            </a:r>
            <a:r>
              <a:rPr lang="es-ES" sz="1600" dirty="0"/>
              <a:t> por </a:t>
            </a:r>
            <a:r>
              <a:rPr lang="es-ES" sz="1600" dirty="0">
                <a:solidFill>
                  <a:srgbClr val="B44141"/>
                </a:solidFill>
              </a:rPr>
              <a:t>largos tiempos de espera </a:t>
            </a:r>
            <a:r>
              <a:rPr lang="es-ES" sz="1600" dirty="0"/>
              <a:t>y un proceso de registro manual que no solo es </a:t>
            </a:r>
            <a:r>
              <a:rPr lang="es-ES" sz="1600" dirty="0">
                <a:solidFill>
                  <a:srgbClr val="B44141"/>
                </a:solidFill>
              </a:rPr>
              <a:t>ineficiente</a:t>
            </a:r>
            <a:r>
              <a:rPr lang="es-ES" sz="1600" dirty="0"/>
              <a:t>, sino que también interrumpe su experiencia de aprendizaje. 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>
            <a:spLocks noGrp="1"/>
          </p:cNvSpPr>
          <p:nvPr>
            <p:ph type="title" idx="8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Propuestas similares</a:t>
            </a:r>
            <a:endParaRPr dirty="0"/>
          </a:p>
        </p:txBody>
      </p:sp>
      <p:sp>
        <p:nvSpPr>
          <p:cNvPr id="333" name="Google Shape;333;p52"/>
          <p:cNvSpPr/>
          <p:nvPr/>
        </p:nvSpPr>
        <p:spPr>
          <a:xfrm>
            <a:off x="7639575" y="711175"/>
            <a:ext cx="674863" cy="488424"/>
          </a:xfrm>
          <a:custGeom>
            <a:avLst/>
            <a:gdLst/>
            <a:ahLst/>
            <a:cxnLst/>
            <a:rect l="l" t="t" r="r" b="b"/>
            <a:pathLst>
              <a:path w="35347" h="25582" extrusionOk="0">
                <a:moveTo>
                  <a:pt x="32086" y="1331"/>
                </a:moveTo>
                <a:cubicBezTo>
                  <a:pt x="32060" y="1725"/>
                  <a:pt x="32014" y="2116"/>
                  <a:pt x="31884" y="2511"/>
                </a:cubicBezTo>
                <a:cubicBezTo>
                  <a:pt x="31710" y="3037"/>
                  <a:pt x="31422" y="3448"/>
                  <a:pt x="31140" y="3873"/>
                </a:cubicBezTo>
                <a:lnTo>
                  <a:pt x="31140" y="3875"/>
                </a:lnTo>
                <a:cubicBezTo>
                  <a:pt x="31045" y="3802"/>
                  <a:pt x="30957" y="3717"/>
                  <a:pt x="30879" y="3626"/>
                </a:cubicBezTo>
                <a:cubicBezTo>
                  <a:pt x="30960" y="3537"/>
                  <a:pt x="31004" y="3420"/>
                  <a:pt x="31004" y="3300"/>
                </a:cubicBezTo>
                <a:cubicBezTo>
                  <a:pt x="31012" y="2456"/>
                  <a:pt x="31170" y="1364"/>
                  <a:pt x="32086" y="1331"/>
                </a:cubicBezTo>
                <a:close/>
                <a:moveTo>
                  <a:pt x="33448" y="2151"/>
                </a:moveTo>
                <a:lnTo>
                  <a:pt x="33448" y="2151"/>
                </a:lnTo>
                <a:cubicBezTo>
                  <a:pt x="33674" y="2664"/>
                  <a:pt x="33586" y="3318"/>
                  <a:pt x="33167" y="3795"/>
                </a:cubicBezTo>
                <a:cubicBezTo>
                  <a:pt x="33046" y="3933"/>
                  <a:pt x="32896" y="4044"/>
                  <a:pt x="32729" y="4118"/>
                </a:cubicBezTo>
                <a:cubicBezTo>
                  <a:pt x="33098" y="3528"/>
                  <a:pt x="33326" y="2819"/>
                  <a:pt x="33448" y="2151"/>
                </a:cubicBezTo>
                <a:close/>
                <a:moveTo>
                  <a:pt x="32524" y="1387"/>
                </a:moveTo>
                <a:cubicBezTo>
                  <a:pt x="32540" y="1390"/>
                  <a:pt x="32555" y="1392"/>
                  <a:pt x="32571" y="1397"/>
                </a:cubicBezTo>
                <a:cubicBezTo>
                  <a:pt x="32884" y="1486"/>
                  <a:pt x="33123" y="1661"/>
                  <a:pt x="33289" y="1878"/>
                </a:cubicBezTo>
                <a:cubicBezTo>
                  <a:pt x="33081" y="2445"/>
                  <a:pt x="32804" y="2943"/>
                  <a:pt x="32503" y="3432"/>
                </a:cubicBezTo>
                <a:cubicBezTo>
                  <a:pt x="32416" y="3432"/>
                  <a:pt x="32336" y="3480"/>
                  <a:pt x="32295" y="3557"/>
                </a:cubicBezTo>
                <a:cubicBezTo>
                  <a:pt x="32169" y="3777"/>
                  <a:pt x="32049" y="4000"/>
                  <a:pt x="31925" y="4221"/>
                </a:cubicBezTo>
                <a:cubicBezTo>
                  <a:pt x="31817" y="4204"/>
                  <a:pt x="31712" y="4175"/>
                  <a:pt x="31611" y="4138"/>
                </a:cubicBezTo>
                <a:cubicBezTo>
                  <a:pt x="32171" y="3413"/>
                  <a:pt x="32513" y="2340"/>
                  <a:pt x="32524" y="1387"/>
                </a:cubicBezTo>
                <a:close/>
                <a:moveTo>
                  <a:pt x="9407" y="5159"/>
                </a:moveTo>
                <a:cubicBezTo>
                  <a:pt x="10187" y="6580"/>
                  <a:pt x="10603" y="7882"/>
                  <a:pt x="10645" y="9398"/>
                </a:cubicBezTo>
                <a:cubicBezTo>
                  <a:pt x="10279" y="9775"/>
                  <a:pt x="9939" y="10175"/>
                  <a:pt x="9627" y="10596"/>
                </a:cubicBezTo>
                <a:lnTo>
                  <a:pt x="9626" y="10596"/>
                </a:lnTo>
                <a:cubicBezTo>
                  <a:pt x="9570" y="10548"/>
                  <a:pt x="9511" y="10506"/>
                  <a:pt x="9457" y="10455"/>
                </a:cubicBezTo>
                <a:cubicBezTo>
                  <a:pt x="8958" y="9988"/>
                  <a:pt x="8631" y="9478"/>
                  <a:pt x="8445" y="8950"/>
                </a:cubicBezTo>
                <a:cubicBezTo>
                  <a:pt x="8239" y="7563"/>
                  <a:pt x="8522" y="6110"/>
                  <a:pt x="9407" y="5159"/>
                </a:cubicBezTo>
                <a:close/>
                <a:moveTo>
                  <a:pt x="14031" y="4662"/>
                </a:moveTo>
                <a:lnTo>
                  <a:pt x="14031" y="4662"/>
                </a:lnTo>
                <a:cubicBezTo>
                  <a:pt x="15409" y="5488"/>
                  <a:pt x="16195" y="7133"/>
                  <a:pt x="15661" y="8877"/>
                </a:cubicBezTo>
                <a:lnTo>
                  <a:pt x="15659" y="8877"/>
                </a:lnTo>
                <a:cubicBezTo>
                  <a:pt x="15430" y="9624"/>
                  <a:pt x="15018" y="10217"/>
                  <a:pt x="14503" y="10657"/>
                </a:cubicBezTo>
                <a:cubicBezTo>
                  <a:pt x="15162" y="8733"/>
                  <a:pt x="15142" y="6226"/>
                  <a:pt x="14031" y="4662"/>
                </a:cubicBezTo>
                <a:close/>
                <a:moveTo>
                  <a:pt x="12255" y="4111"/>
                </a:moveTo>
                <a:lnTo>
                  <a:pt x="12255" y="4111"/>
                </a:lnTo>
                <a:cubicBezTo>
                  <a:pt x="12734" y="4141"/>
                  <a:pt x="13204" y="4257"/>
                  <a:pt x="13641" y="4456"/>
                </a:cubicBezTo>
                <a:cubicBezTo>
                  <a:pt x="13946" y="5706"/>
                  <a:pt x="14445" y="6784"/>
                  <a:pt x="14438" y="8128"/>
                </a:cubicBezTo>
                <a:cubicBezTo>
                  <a:pt x="14433" y="9221"/>
                  <a:pt x="14153" y="10170"/>
                  <a:pt x="13778" y="11136"/>
                </a:cubicBezTo>
                <a:lnTo>
                  <a:pt x="13777" y="11136"/>
                </a:lnTo>
                <a:cubicBezTo>
                  <a:pt x="13579" y="11237"/>
                  <a:pt x="13371" y="11320"/>
                  <a:pt x="13158" y="11383"/>
                </a:cubicBezTo>
                <a:cubicBezTo>
                  <a:pt x="13508" y="10596"/>
                  <a:pt x="13480" y="9389"/>
                  <a:pt x="13480" y="8738"/>
                </a:cubicBezTo>
                <a:cubicBezTo>
                  <a:pt x="13481" y="7105"/>
                  <a:pt x="13101" y="5512"/>
                  <a:pt x="12255" y="4111"/>
                </a:cubicBezTo>
                <a:close/>
                <a:moveTo>
                  <a:pt x="10574" y="4370"/>
                </a:moveTo>
                <a:cubicBezTo>
                  <a:pt x="11032" y="5394"/>
                  <a:pt x="11434" y="6425"/>
                  <a:pt x="11654" y="7535"/>
                </a:cubicBezTo>
                <a:cubicBezTo>
                  <a:pt x="11731" y="7917"/>
                  <a:pt x="12221" y="10964"/>
                  <a:pt x="11674" y="11503"/>
                </a:cubicBezTo>
                <a:cubicBezTo>
                  <a:pt x="11256" y="11451"/>
                  <a:pt x="10850" y="11331"/>
                  <a:pt x="10471" y="11147"/>
                </a:cubicBezTo>
                <a:cubicBezTo>
                  <a:pt x="10513" y="11076"/>
                  <a:pt x="10551" y="11003"/>
                  <a:pt x="10593" y="10933"/>
                </a:cubicBezTo>
                <a:cubicBezTo>
                  <a:pt x="10613" y="10979"/>
                  <a:pt x="10666" y="11005"/>
                  <a:pt x="10718" y="11005"/>
                </a:cubicBezTo>
                <a:cubicBezTo>
                  <a:pt x="10776" y="11005"/>
                  <a:pt x="10833" y="10974"/>
                  <a:pt x="10849" y="10909"/>
                </a:cubicBezTo>
                <a:cubicBezTo>
                  <a:pt x="10901" y="10692"/>
                  <a:pt x="10939" y="10473"/>
                  <a:pt x="10966" y="10253"/>
                </a:cubicBezTo>
                <a:cubicBezTo>
                  <a:pt x="11086" y="10020"/>
                  <a:pt x="11201" y="9789"/>
                  <a:pt x="11304" y="9554"/>
                </a:cubicBezTo>
                <a:cubicBezTo>
                  <a:pt x="11399" y="9337"/>
                  <a:pt x="11239" y="9113"/>
                  <a:pt x="11045" y="9113"/>
                </a:cubicBezTo>
                <a:cubicBezTo>
                  <a:pt x="11035" y="9113"/>
                  <a:pt x="11025" y="9113"/>
                  <a:pt x="11016" y="9115"/>
                </a:cubicBezTo>
                <a:cubicBezTo>
                  <a:pt x="10959" y="7642"/>
                  <a:pt x="10449" y="6136"/>
                  <a:pt x="9532" y="5039"/>
                </a:cubicBezTo>
                <a:cubicBezTo>
                  <a:pt x="9833" y="4751"/>
                  <a:pt x="10187" y="4523"/>
                  <a:pt x="10574" y="4370"/>
                </a:cubicBezTo>
                <a:close/>
                <a:moveTo>
                  <a:pt x="12017" y="4105"/>
                </a:moveTo>
                <a:cubicBezTo>
                  <a:pt x="12017" y="4115"/>
                  <a:pt x="12020" y="4125"/>
                  <a:pt x="12023" y="4134"/>
                </a:cubicBezTo>
                <a:cubicBezTo>
                  <a:pt x="12459" y="5230"/>
                  <a:pt x="12828" y="6325"/>
                  <a:pt x="12963" y="7502"/>
                </a:cubicBezTo>
                <a:cubicBezTo>
                  <a:pt x="13008" y="7897"/>
                  <a:pt x="13034" y="10935"/>
                  <a:pt x="12588" y="11499"/>
                </a:cubicBezTo>
                <a:lnTo>
                  <a:pt x="12586" y="11499"/>
                </a:lnTo>
                <a:cubicBezTo>
                  <a:pt x="12468" y="11513"/>
                  <a:pt x="12349" y="11524"/>
                  <a:pt x="12230" y="11527"/>
                </a:cubicBezTo>
                <a:cubicBezTo>
                  <a:pt x="12489" y="10895"/>
                  <a:pt x="12334" y="9818"/>
                  <a:pt x="12313" y="9394"/>
                </a:cubicBezTo>
                <a:cubicBezTo>
                  <a:pt x="12224" y="7606"/>
                  <a:pt x="11756" y="5824"/>
                  <a:pt x="10864" y="4269"/>
                </a:cubicBezTo>
                <a:cubicBezTo>
                  <a:pt x="11115" y="4193"/>
                  <a:pt x="11375" y="4142"/>
                  <a:pt x="11637" y="4117"/>
                </a:cubicBezTo>
                <a:cubicBezTo>
                  <a:pt x="11766" y="4105"/>
                  <a:pt x="11891" y="4105"/>
                  <a:pt x="12017" y="4105"/>
                </a:cubicBezTo>
                <a:close/>
                <a:moveTo>
                  <a:pt x="25741" y="16319"/>
                </a:moveTo>
                <a:cubicBezTo>
                  <a:pt x="26033" y="16319"/>
                  <a:pt x="26325" y="16353"/>
                  <a:pt x="26608" y="16425"/>
                </a:cubicBezTo>
                <a:cubicBezTo>
                  <a:pt x="26757" y="16463"/>
                  <a:pt x="26903" y="16513"/>
                  <a:pt x="27044" y="16574"/>
                </a:cubicBezTo>
                <a:cubicBezTo>
                  <a:pt x="28124" y="17916"/>
                  <a:pt x="26413" y="20133"/>
                  <a:pt x="25036" y="20799"/>
                </a:cubicBezTo>
                <a:cubicBezTo>
                  <a:pt x="24616" y="21002"/>
                  <a:pt x="24156" y="21111"/>
                  <a:pt x="23701" y="21111"/>
                </a:cubicBezTo>
                <a:cubicBezTo>
                  <a:pt x="23171" y="21111"/>
                  <a:pt x="22648" y="20963"/>
                  <a:pt x="22200" y="20645"/>
                </a:cubicBezTo>
                <a:cubicBezTo>
                  <a:pt x="21851" y="20398"/>
                  <a:pt x="21618" y="20077"/>
                  <a:pt x="21492" y="19731"/>
                </a:cubicBezTo>
                <a:cubicBezTo>
                  <a:pt x="21476" y="19396"/>
                  <a:pt x="21503" y="19061"/>
                  <a:pt x="21572" y="18733"/>
                </a:cubicBezTo>
                <a:cubicBezTo>
                  <a:pt x="21617" y="18728"/>
                  <a:pt x="21662" y="18715"/>
                  <a:pt x="21702" y="18694"/>
                </a:cubicBezTo>
                <a:cubicBezTo>
                  <a:pt x="22164" y="18440"/>
                  <a:pt x="22446" y="18033"/>
                  <a:pt x="22768" y="17649"/>
                </a:cubicBezTo>
                <a:cubicBezTo>
                  <a:pt x="23416" y="18221"/>
                  <a:pt x="24064" y="18791"/>
                  <a:pt x="24704" y="19359"/>
                </a:cubicBezTo>
                <a:cubicBezTo>
                  <a:pt x="24857" y="19496"/>
                  <a:pt x="25027" y="19554"/>
                  <a:pt x="25190" y="19554"/>
                </a:cubicBezTo>
                <a:cubicBezTo>
                  <a:pt x="25767" y="19554"/>
                  <a:pt x="26268" y="18836"/>
                  <a:pt x="25734" y="18328"/>
                </a:cubicBezTo>
                <a:cubicBezTo>
                  <a:pt x="25166" y="17789"/>
                  <a:pt x="24597" y="17246"/>
                  <a:pt x="24027" y="16699"/>
                </a:cubicBezTo>
                <a:cubicBezTo>
                  <a:pt x="24563" y="16456"/>
                  <a:pt x="25153" y="16319"/>
                  <a:pt x="25741" y="16319"/>
                </a:cubicBezTo>
                <a:close/>
                <a:moveTo>
                  <a:pt x="27895" y="17098"/>
                </a:moveTo>
                <a:cubicBezTo>
                  <a:pt x="28227" y="17383"/>
                  <a:pt x="28508" y="17724"/>
                  <a:pt x="28723" y="18106"/>
                </a:cubicBezTo>
                <a:cubicBezTo>
                  <a:pt x="28458" y="19552"/>
                  <a:pt x="27924" y="20816"/>
                  <a:pt x="26655" y="21718"/>
                </a:cubicBezTo>
                <a:cubicBezTo>
                  <a:pt x="25884" y="22266"/>
                  <a:pt x="25025" y="22582"/>
                  <a:pt x="24076" y="22639"/>
                </a:cubicBezTo>
                <a:cubicBezTo>
                  <a:pt x="24017" y="22642"/>
                  <a:pt x="23950" y="22644"/>
                  <a:pt x="23875" y="22644"/>
                </a:cubicBezTo>
                <a:cubicBezTo>
                  <a:pt x="23571" y="22644"/>
                  <a:pt x="23149" y="22613"/>
                  <a:pt x="22716" y="22526"/>
                </a:cubicBezTo>
                <a:cubicBezTo>
                  <a:pt x="22231" y="22010"/>
                  <a:pt x="21886" y="21431"/>
                  <a:pt x="21690" y="20830"/>
                </a:cubicBezTo>
                <a:lnTo>
                  <a:pt x="21690" y="20830"/>
                </a:lnTo>
                <a:cubicBezTo>
                  <a:pt x="22236" y="21348"/>
                  <a:pt x="23021" y="21617"/>
                  <a:pt x="23774" y="21617"/>
                </a:cubicBezTo>
                <a:cubicBezTo>
                  <a:pt x="23888" y="21617"/>
                  <a:pt x="24001" y="21610"/>
                  <a:pt x="24112" y="21598"/>
                </a:cubicBezTo>
                <a:cubicBezTo>
                  <a:pt x="25882" y="21400"/>
                  <a:pt x="28208" y="18898"/>
                  <a:pt x="27895" y="17098"/>
                </a:cubicBezTo>
                <a:close/>
                <a:moveTo>
                  <a:pt x="4132" y="21347"/>
                </a:moveTo>
                <a:lnTo>
                  <a:pt x="4132" y="21347"/>
                </a:lnTo>
                <a:cubicBezTo>
                  <a:pt x="4450" y="21713"/>
                  <a:pt x="4661" y="22218"/>
                  <a:pt x="4648" y="22688"/>
                </a:cubicBezTo>
                <a:cubicBezTo>
                  <a:pt x="4476" y="22239"/>
                  <a:pt x="4293" y="21798"/>
                  <a:pt x="4132" y="21347"/>
                </a:cubicBezTo>
                <a:close/>
                <a:moveTo>
                  <a:pt x="2094" y="22062"/>
                </a:moveTo>
                <a:cubicBezTo>
                  <a:pt x="2166" y="22580"/>
                  <a:pt x="2241" y="23104"/>
                  <a:pt x="2354" y="23612"/>
                </a:cubicBezTo>
                <a:cubicBezTo>
                  <a:pt x="2209" y="23502"/>
                  <a:pt x="2084" y="23367"/>
                  <a:pt x="1985" y="23213"/>
                </a:cubicBezTo>
                <a:cubicBezTo>
                  <a:pt x="1858" y="23010"/>
                  <a:pt x="1761" y="22723"/>
                  <a:pt x="1712" y="22412"/>
                </a:cubicBezTo>
                <a:cubicBezTo>
                  <a:pt x="1816" y="22378"/>
                  <a:pt x="1908" y="22323"/>
                  <a:pt x="1972" y="22248"/>
                </a:cubicBezTo>
                <a:cubicBezTo>
                  <a:pt x="2019" y="22190"/>
                  <a:pt x="2059" y="22128"/>
                  <a:pt x="2094" y="22062"/>
                </a:cubicBezTo>
                <a:close/>
                <a:moveTo>
                  <a:pt x="29081" y="18929"/>
                </a:moveTo>
                <a:lnTo>
                  <a:pt x="29081" y="18930"/>
                </a:lnTo>
                <a:cubicBezTo>
                  <a:pt x="29363" y="19840"/>
                  <a:pt x="29336" y="20848"/>
                  <a:pt x="28921" y="21706"/>
                </a:cubicBezTo>
                <a:cubicBezTo>
                  <a:pt x="28288" y="23017"/>
                  <a:pt x="26888" y="23727"/>
                  <a:pt x="25492" y="23727"/>
                </a:cubicBezTo>
                <a:cubicBezTo>
                  <a:pt x="24668" y="23727"/>
                  <a:pt x="23846" y="23480"/>
                  <a:pt x="23183" y="22963"/>
                </a:cubicBezTo>
                <a:lnTo>
                  <a:pt x="23183" y="22963"/>
                </a:lnTo>
                <a:cubicBezTo>
                  <a:pt x="23552" y="23022"/>
                  <a:pt x="23905" y="23051"/>
                  <a:pt x="24198" y="23051"/>
                </a:cubicBezTo>
                <a:cubicBezTo>
                  <a:pt x="24347" y="23051"/>
                  <a:pt x="24480" y="23044"/>
                  <a:pt x="24592" y="23029"/>
                </a:cubicBezTo>
                <a:cubicBezTo>
                  <a:pt x="26773" y="22734"/>
                  <a:pt x="28616" y="21040"/>
                  <a:pt x="29081" y="18929"/>
                </a:cubicBezTo>
                <a:close/>
                <a:moveTo>
                  <a:pt x="3135" y="20825"/>
                </a:moveTo>
                <a:cubicBezTo>
                  <a:pt x="3311" y="20825"/>
                  <a:pt x="3491" y="20875"/>
                  <a:pt x="3656" y="20961"/>
                </a:cubicBezTo>
                <a:cubicBezTo>
                  <a:pt x="3657" y="20976"/>
                  <a:pt x="3661" y="20993"/>
                  <a:pt x="3663" y="21009"/>
                </a:cubicBezTo>
                <a:cubicBezTo>
                  <a:pt x="3656" y="21030"/>
                  <a:pt x="3647" y="21051"/>
                  <a:pt x="3641" y="21072"/>
                </a:cubicBezTo>
                <a:cubicBezTo>
                  <a:pt x="3621" y="21137"/>
                  <a:pt x="3651" y="21196"/>
                  <a:pt x="3697" y="21233"/>
                </a:cubicBezTo>
                <a:cubicBezTo>
                  <a:pt x="3821" y="21992"/>
                  <a:pt x="4033" y="22752"/>
                  <a:pt x="4420" y="23383"/>
                </a:cubicBezTo>
                <a:cubicBezTo>
                  <a:pt x="4377" y="23441"/>
                  <a:pt x="4329" y="23494"/>
                  <a:pt x="4277" y="23544"/>
                </a:cubicBezTo>
                <a:lnTo>
                  <a:pt x="4276" y="23544"/>
                </a:lnTo>
                <a:cubicBezTo>
                  <a:pt x="4147" y="23661"/>
                  <a:pt x="3999" y="23755"/>
                  <a:pt x="3838" y="23822"/>
                </a:cubicBezTo>
                <a:cubicBezTo>
                  <a:pt x="3681" y="23377"/>
                  <a:pt x="3463" y="22951"/>
                  <a:pt x="3325" y="22494"/>
                </a:cubicBezTo>
                <a:cubicBezTo>
                  <a:pt x="3162" y="21951"/>
                  <a:pt x="3080" y="21394"/>
                  <a:pt x="2974" y="20839"/>
                </a:cubicBezTo>
                <a:cubicBezTo>
                  <a:pt x="3027" y="20830"/>
                  <a:pt x="3081" y="20825"/>
                  <a:pt x="3135" y="20825"/>
                </a:cubicBezTo>
                <a:close/>
                <a:moveTo>
                  <a:pt x="2618" y="21003"/>
                </a:moveTo>
                <a:lnTo>
                  <a:pt x="2618" y="21003"/>
                </a:lnTo>
                <a:cubicBezTo>
                  <a:pt x="2610" y="21938"/>
                  <a:pt x="2832" y="23104"/>
                  <a:pt x="3325" y="23932"/>
                </a:cubicBezTo>
                <a:cubicBezTo>
                  <a:pt x="3310" y="23933"/>
                  <a:pt x="3294" y="23933"/>
                  <a:pt x="3278" y="23933"/>
                </a:cubicBezTo>
                <a:cubicBezTo>
                  <a:pt x="3134" y="23933"/>
                  <a:pt x="2991" y="23913"/>
                  <a:pt x="2853" y="23872"/>
                </a:cubicBezTo>
                <a:cubicBezTo>
                  <a:pt x="2744" y="23067"/>
                  <a:pt x="2516" y="22253"/>
                  <a:pt x="2314" y="21464"/>
                </a:cubicBezTo>
                <a:cubicBezTo>
                  <a:pt x="2350" y="21361"/>
                  <a:pt x="2400" y="21260"/>
                  <a:pt x="2462" y="21169"/>
                </a:cubicBezTo>
                <a:cubicBezTo>
                  <a:pt x="2506" y="21107"/>
                  <a:pt x="2558" y="21051"/>
                  <a:pt x="2618" y="21003"/>
                </a:cubicBezTo>
                <a:close/>
                <a:moveTo>
                  <a:pt x="32126" y="1"/>
                </a:moveTo>
                <a:cubicBezTo>
                  <a:pt x="31323" y="1"/>
                  <a:pt x="30546" y="369"/>
                  <a:pt x="30075" y="1049"/>
                </a:cubicBezTo>
                <a:cubicBezTo>
                  <a:pt x="29894" y="1313"/>
                  <a:pt x="29762" y="1606"/>
                  <a:pt x="29685" y="1915"/>
                </a:cubicBezTo>
                <a:cubicBezTo>
                  <a:pt x="29466" y="2456"/>
                  <a:pt x="29447" y="3070"/>
                  <a:pt x="29668" y="3630"/>
                </a:cubicBezTo>
                <a:cubicBezTo>
                  <a:pt x="29978" y="4415"/>
                  <a:pt x="30637" y="4960"/>
                  <a:pt x="31382" y="5195"/>
                </a:cubicBezTo>
                <a:cubicBezTo>
                  <a:pt x="30546" y="6732"/>
                  <a:pt x="29755" y="8294"/>
                  <a:pt x="29009" y="9878"/>
                </a:cubicBezTo>
                <a:cubicBezTo>
                  <a:pt x="28225" y="11546"/>
                  <a:pt x="27286" y="13351"/>
                  <a:pt x="26770" y="15158"/>
                </a:cubicBezTo>
                <a:cubicBezTo>
                  <a:pt x="26431" y="15086"/>
                  <a:pt x="26084" y="15051"/>
                  <a:pt x="25737" y="15051"/>
                </a:cubicBezTo>
                <a:cubicBezTo>
                  <a:pt x="25060" y="15051"/>
                  <a:pt x="24380" y="15183"/>
                  <a:pt x="23751" y="15430"/>
                </a:cubicBezTo>
                <a:cubicBezTo>
                  <a:pt x="23471" y="15476"/>
                  <a:pt x="23197" y="15553"/>
                  <a:pt x="22935" y="15660"/>
                </a:cubicBezTo>
                <a:cubicBezTo>
                  <a:pt x="20905" y="13737"/>
                  <a:pt x="18830" y="11837"/>
                  <a:pt x="16633" y="10158"/>
                </a:cubicBezTo>
                <a:cubicBezTo>
                  <a:pt x="16751" y="9931"/>
                  <a:pt x="16852" y="9696"/>
                  <a:pt x="16936" y="9456"/>
                </a:cubicBezTo>
                <a:cubicBezTo>
                  <a:pt x="18116" y="5988"/>
                  <a:pt x="15474" y="2670"/>
                  <a:pt x="12008" y="2670"/>
                </a:cubicBezTo>
                <a:cubicBezTo>
                  <a:pt x="11713" y="2670"/>
                  <a:pt x="11413" y="2694"/>
                  <a:pt x="11109" y="2743"/>
                </a:cubicBezTo>
                <a:cubicBezTo>
                  <a:pt x="7757" y="3292"/>
                  <a:pt x="5808" y="7543"/>
                  <a:pt x="7713" y="10306"/>
                </a:cubicBezTo>
                <a:cubicBezTo>
                  <a:pt x="7866" y="10571"/>
                  <a:pt x="8043" y="10822"/>
                  <a:pt x="8242" y="11054"/>
                </a:cubicBezTo>
                <a:cubicBezTo>
                  <a:pt x="8437" y="11277"/>
                  <a:pt x="8650" y="11485"/>
                  <a:pt x="8877" y="11673"/>
                </a:cubicBezTo>
                <a:cubicBezTo>
                  <a:pt x="8169" y="12760"/>
                  <a:pt x="7533" y="13914"/>
                  <a:pt x="6898" y="14949"/>
                </a:cubicBezTo>
                <a:cubicBezTo>
                  <a:pt x="6032" y="16364"/>
                  <a:pt x="5044" y="17822"/>
                  <a:pt x="4317" y="19357"/>
                </a:cubicBezTo>
                <a:cubicBezTo>
                  <a:pt x="3940" y="19175"/>
                  <a:pt x="3537" y="19084"/>
                  <a:pt x="3136" y="19084"/>
                </a:cubicBezTo>
                <a:cubicBezTo>
                  <a:pt x="2551" y="19084"/>
                  <a:pt x="1971" y="19278"/>
                  <a:pt x="1493" y="19666"/>
                </a:cubicBezTo>
                <a:cubicBezTo>
                  <a:pt x="1421" y="19724"/>
                  <a:pt x="1353" y="19788"/>
                  <a:pt x="1288" y="19853"/>
                </a:cubicBezTo>
                <a:cubicBezTo>
                  <a:pt x="1005" y="19986"/>
                  <a:pt x="760" y="20189"/>
                  <a:pt x="578" y="20442"/>
                </a:cubicBezTo>
                <a:cubicBezTo>
                  <a:pt x="3" y="21266"/>
                  <a:pt x="0" y="22476"/>
                  <a:pt x="318" y="23394"/>
                </a:cubicBezTo>
                <a:cubicBezTo>
                  <a:pt x="793" y="24766"/>
                  <a:pt x="2029" y="25582"/>
                  <a:pt x="3317" y="25582"/>
                </a:cubicBezTo>
                <a:cubicBezTo>
                  <a:pt x="3993" y="25582"/>
                  <a:pt x="4683" y="25357"/>
                  <a:pt x="5286" y="24870"/>
                </a:cubicBezTo>
                <a:cubicBezTo>
                  <a:pt x="6926" y="23545"/>
                  <a:pt x="6474" y="21038"/>
                  <a:pt x="4975" y="19786"/>
                </a:cubicBezTo>
                <a:cubicBezTo>
                  <a:pt x="5861" y="18451"/>
                  <a:pt x="6601" y="16991"/>
                  <a:pt x="7440" y="15647"/>
                </a:cubicBezTo>
                <a:cubicBezTo>
                  <a:pt x="8141" y="14525"/>
                  <a:pt x="8983" y="13408"/>
                  <a:pt x="9754" y="12263"/>
                </a:cubicBezTo>
                <a:cubicBezTo>
                  <a:pt x="10515" y="12669"/>
                  <a:pt x="11345" y="12866"/>
                  <a:pt x="12168" y="12866"/>
                </a:cubicBezTo>
                <a:cubicBezTo>
                  <a:pt x="13591" y="12866"/>
                  <a:pt x="14989" y="12276"/>
                  <a:pt x="15959" y="11158"/>
                </a:cubicBezTo>
                <a:cubicBezTo>
                  <a:pt x="17703" y="13071"/>
                  <a:pt x="19638" y="14863"/>
                  <a:pt x="21595" y="16608"/>
                </a:cubicBezTo>
                <a:cubicBezTo>
                  <a:pt x="20579" y="17737"/>
                  <a:pt x="20201" y="19474"/>
                  <a:pt x="20622" y="21087"/>
                </a:cubicBezTo>
                <a:cubicBezTo>
                  <a:pt x="20529" y="21504"/>
                  <a:pt x="20700" y="21849"/>
                  <a:pt x="21021" y="22127"/>
                </a:cubicBezTo>
                <a:cubicBezTo>
                  <a:pt x="21030" y="22145"/>
                  <a:pt x="21037" y="22162"/>
                  <a:pt x="21047" y="22181"/>
                </a:cubicBezTo>
                <a:cubicBezTo>
                  <a:pt x="21464" y="22969"/>
                  <a:pt x="22080" y="23635"/>
                  <a:pt x="22834" y="24112"/>
                </a:cubicBezTo>
                <a:cubicBezTo>
                  <a:pt x="23111" y="24337"/>
                  <a:pt x="23434" y="24500"/>
                  <a:pt x="23779" y="24592"/>
                </a:cubicBezTo>
                <a:cubicBezTo>
                  <a:pt x="24377" y="24820"/>
                  <a:pt x="25014" y="24938"/>
                  <a:pt x="25653" y="24938"/>
                </a:cubicBezTo>
                <a:cubicBezTo>
                  <a:pt x="26938" y="24938"/>
                  <a:pt x="28232" y="24460"/>
                  <a:pt x="29242" y="23441"/>
                </a:cubicBezTo>
                <a:cubicBezTo>
                  <a:pt x="31489" y="21171"/>
                  <a:pt x="30665" y="17008"/>
                  <a:pt x="27890" y="15554"/>
                </a:cubicBezTo>
                <a:cubicBezTo>
                  <a:pt x="27687" y="15450"/>
                  <a:pt x="27477" y="15363"/>
                  <a:pt x="27260" y="15293"/>
                </a:cubicBezTo>
                <a:cubicBezTo>
                  <a:pt x="28160" y="13554"/>
                  <a:pt x="28800" y="11634"/>
                  <a:pt x="29632" y="9868"/>
                </a:cubicBezTo>
                <a:cubicBezTo>
                  <a:pt x="30359" y="8325"/>
                  <a:pt x="31134" y="6808"/>
                  <a:pt x="31942" y="5308"/>
                </a:cubicBezTo>
                <a:cubicBezTo>
                  <a:pt x="32029" y="5316"/>
                  <a:pt x="32117" y="5321"/>
                  <a:pt x="32204" y="5321"/>
                </a:cubicBezTo>
                <a:cubicBezTo>
                  <a:pt x="32892" y="5321"/>
                  <a:pt x="33575" y="5053"/>
                  <a:pt x="34071" y="4464"/>
                </a:cubicBezTo>
                <a:cubicBezTo>
                  <a:pt x="35347" y="2948"/>
                  <a:pt x="34697" y="521"/>
                  <a:pt x="32711" y="67"/>
                </a:cubicBezTo>
                <a:cubicBezTo>
                  <a:pt x="32517" y="22"/>
                  <a:pt x="32320" y="1"/>
                  <a:pt x="3212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7125750" y="544900"/>
            <a:ext cx="564034" cy="445373"/>
          </a:xfrm>
          <a:custGeom>
            <a:avLst/>
            <a:gdLst/>
            <a:ahLst/>
            <a:cxnLst/>
            <a:rect l="l" t="t" r="r" b="b"/>
            <a:pathLst>
              <a:path w="39020" h="30811" extrusionOk="0">
                <a:moveTo>
                  <a:pt x="30681" y="3474"/>
                </a:moveTo>
                <a:cubicBezTo>
                  <a:pt x="32090" y="5955"/>
                  <a:pt x="33478" y="8448"/>
                  <a:pt x="34883" y="10930"/>
                </a:cubicBezTo>
                <a:cubicBezTo>
                  <a:pt x="35369" y="11788"/>
                  <a:pt x="35855" y="12647"/>
                  <a:pt x="36340" y="13505"/>
                </a:cubicBezTo>
                <a:cubicBezTo>
                  <a:pt x="34784" y="12409"/>
                  <a:pt x="33095" y="11459"/>
                  <a:pt x="31412" y="10597"/>
                </a:cubicBezTo>
                <a:cubicBezTo>
                  <a:pt x="29978" y="9864"/>
                  <a:pt x="28301" y="8917"/>
                  <a:pt x="26670" y="8527"/>
                </a:cubicBezTo>
                <a:cubicBezTo>
                  <a:pt x="27959" y="6807"/>
                  <a:pt x="29296" y="5122"/>
                  <a:pt x="30681" y="3474"/>
                </a:cubicBezTo>
                <a:close/>
                <a:moveTo>
                  <a:pt x="29411" y="1254"/>
                </a:moveTo>
                <a:cubicBezTo>
                  <a:pt x="29708" y="1768"/>
                  <a:pt x="30001" y="2286"/>
                  <a:pt x="30296" y="2802"/>
                </a:cubicBezTo>
                <a:cubicBezTo>
                  <a:pt x="30250" y="2825"/>
                  <a:pt x="30209" y="2858"/>
                  <a:pt x="30176" y="2898"/>
                </a:cubicBezTo>
                <a:cubicBezTo>
                  <a:pt x="28464" y="4922"/>
                  <a:pt x="26824" y="7005"/>
                  <a:pt x="25256" y="9144"/>
                </a:cubicBezTo>
                <a:cubicBezTo>
                  <a:pt x="24435" y="10273"/>
                  <a:pt x="23639" y="11420"/>
                  <a:pt x="22870" y="12586"/>
                </a:cubicBezTo>
                <a:cubicBezTo>
                  <a:pt x="22370" y="13341"/>
                  <a:pt x="21985" y="14172"/>
                  <a:pt x="21048" y="14438"/>
                </a:cubicBezTo>
                <a:cubicBezTo>
                  <a:pt x="20343" y="14637"/>
                  <a:pt x="19521" y="14657"/>
                  <a:pt x="18799" y="14757"/>
                </a:cubicBezTo>
                <a:cubicBezTo>
                  <a:pt x="15724" y="15183"/>
                  <a:pt x="12643" y="15575"/>
                  <a:pt x="9548" y="15813"/>
                </a:cubicBezTo>
                <a:cubicBezTo>
                  <a:pt x="6956" y="16012"/>
                  <a:pt x="4377" y="15977"/>
                  <a:pt x="1788" y="16009"/>
                </a:cubicBezTo>
                <a:cubicBezTo>
                  <a:pt x="1837" y="15879"/>
                  <a:pt x="1855" y="15736"/>
                  <a:pt x="1816" y="15615"/>
                </a:cubicBezTo>
                <a:cubicBezTo>
                  <a:pt x="1798" y="15556"/>
                  <a:pt x="1778" y="15497"/>
                  <a:pt x="1759" y="15438"/>
                </a:cubicBezTo>
                <a:cubicBezTo>
                  <a:pt x="1745" y="15392"/>
                  <a:pt x="1726" y="15347"/>
                  <a:pt x="1703" y="15306"/>
                </a:cubicBezTo>
                <a:cubicBezTo>
                  <a:pt x="10986" y="10717"/>
                  <a:pt x="20120" y="5833"/>
                  <a:pt x="29411" y="1254"/>
                </a:cubicBezTo>
                <a:close/>
                <a:moveTo>
                  <a:pt x="26395" y="8892"/>
                </a:moveTo>
                <a:cubicBezTo>
                  <a:pt x="28004" y="9838"/>
                  <a:pt x="29911" y="10434"/>
                  <a:pt x="31549" y="11326"/>
                </a:cubicBezTo>
                <a:cubicBezTo>
                  <a:pt x="33390" y="12329"/>
                  <a:pt x="35083" y="13505"/>
                  <a:pt x="36814" y="14674"/>
                </a:cubicBezTo>
                <a:cubicBezTo>
                  <a:pt x="36810" y="14693"/>
                  <a:pt x="36810" y="14712"/>
                  <a:pt x="36805" y="14732"/>
                </a:cubicBezTo>
                <a:cubicBezTo>
                  <a:pt x="36673" y="15199"/>
                  <a:pt x="36153" y="15305"/>
                  <a:pt x="35745" y="15521"/>
                </a:cubicBezTo>
                <a:cubicBezTo>
                  <a:pt x="33939" y="16469"/>
                  <a:pt x="32140" y="17429"/>
                  <a:pt x="30339" y="18384"/>
                </a:cubicBezTo>
                <a:lnTo>
                  <a:pt x="10312" y="29005"/>
                </a:lnTo>
                <a:cubicBezTo>
                  <a:pt x="10650" y="26988"/>
                  <a:pt x="10593" y="24814"/>
                  <a:pt x="10861" y="22800"/>
                </a:cubicBezTo>
                <a:cubicBezTo>
                  <a:pt x="11148" y="20642"/>
                  <a:pt x="11717" y="18486"/>
                  <a:pt x="11935" y="16319"/>
                </a:cubicBezTo>
                <a:cubicBezTo>
                  <a:pt x="14570" y="16042"/>
                  <a:pt x="17185" y="15652"/>
                  <a:pt x="19712" y="15320"/>
                </a:cubicBezTo>
                <a:cubicBezTo>
                  <a:pt x="20602" y="15204"/>
                  <a:pt x="21612" y="15215"/>
                  <a:pt x="22318" y="14591"/>
                </a:cubicBezTo>
                <a:cubicBezTo>
                  <a:pt x="23239" y="13777"/>
                  <a:pt x="23839" y="12448"/>
                  <a:pt x="24543" y="11446"/>
                </a:cubicBezTo>
                <a:cubicBezTo>
                  <a:pt x="25149" y="10585"/>
                  <a:pt x="25769" y="9736"/>
                  <a:pt x="26395" y="8892"/>
                </a:cubicBezTo>
                <a:close/>
                <a:moveTo>
                  <a:pt x="11565" y="16355"/>
                </a:moveTo>
                <a:cubicBezTo>
                  <a:pt x="10848" y="18447"/>
                  <a:pt x="10590" y="20799"/>
                  <a:pt x="10286" y="22960"/>
                </a:cubicBezTo>
                <a:cubicBezTo>
                  <a:pt x="10010" y="24932"/>
                  <a:pt x="9540" y="27177"/>
                  <a:pt x="9673" y="29206"/>
                </a:cubicBezTo>
                <a:cubicBezTo>
                  <a:pt x="8215" y="27203"/>
                  <a:pt x="6825" y="25154"/>
                  <a:pt x="5529" y="23041"/>
                </a:cubicBezTo>
                <a:cubicBezTo>
                  <a:pt x="4815" y="21877"/>
                  <a:pt x="4127" y="20697"/>
                  <a:pt x="3466" y="19503"/>
                </a:cubicBezTo>
                <a:cubicBezTo>
                  <a:pt x="3136" y="18907"/>
                  <a:pt x="2811" y="18305"/>
                  <a:pt x="2495" y="17701"/>
                </a:cubicBezTo>
                <a:cubicBezTo>
                  <a:pt x="2372" y="17469"/>
                  <a:pt x="2008" y="16935"/>
                  <a:pt x="1782" y="16461"/>
                </a:cubicBezTo>
                <a:lnTo>
                  <a:pt x="1782" y="16461"/>
                </a:lnTo>
                <a:cubicBezTo>
                  <a:pt x="3104" y="16615"/>
                  <a:pt x="4445" y="16680"/>
                  <a:pt x="5796" y="16680"/>
                </a:cubicBezTo>
                <a:cubicBezTo>
                  <a:pt x="7709" y="16680"/>
                  <a:pt x="9641" y="16549"/>
                  <a:pt x="11565" y="16355"/>
                </a:cubicBezTo>
                <a:close/>
                <a:moveTo>
                  <a:pt x="29638" y="1"/>
                </a:moveTo>
                <a:cubicBezTo>
                  <a:pt x="29542" y="1"/>
                  <a:pt x="29444" y="23"/>
                  <a:pt x="29354" y="67"/>
                </a:cubicBezTo>
                <a:cubicBezTo>
                  <a:pt x="19808" y="4672"/>
                  <a:pt x="10218" y="9366"/>
                  <a:pt x="1071" y="14724"/>
                </a:cubicBezTo>
                <a:cubicBezTo>
                  <a:pt x="965" y="14785"/>
                  <a:pt x="908" y="14870"/>
                  <a:pt x="886" y="14959"/>
                </a:cubicBezTo>
                <a:cubicBezTo>
                  <a:pt x="700" y="14987"/>
                  <a:pt x="517" y="15082"/>
                  <a:pt x="443" y="15256"/>
                </a:cubicBezTo>
                <a:cubicBezTo>
                  <a:pt x="1" y="16298"/>
                  <a:pt x="752" y="17207"/>
                  <a:pt x="1237" y="18139"/>
                </a:cubicBezTo>
                <a:cubicBezTo>
                  <a:pt x="1987" y="19577"/>
                  <a:pt x="2773" y="20994"/>
                  <a:pt x="3599" y="22390"/>
                </a:cubicBezTo>
                <a:cubicBezTo>
                  <a:pt x="5248" y="25185"/>
                  <a:pt x="7051" y="27880"/>
                  <a:pt x="8980" y="30488"/>
                </a:cubicBezTo>
                <a:cubicBezTo>
                  <a:pt x="9128" y="30689"/>
                  <a:pt x="9332" y="30810"/>
                  <a:pt x="9556" y="30810"/>
                </a:cubicBezTo>
                <a:cubicBezTo>
                  <a:pt x="9661" y="30810"/>
                  <a:pt x="9771" y="30783"/>
                  <a:pt x="9882" y="30724"/>
                </a:cubicBezTo>
                <a:lnTo>
                  <a:pt x="33215" y="18348"/>
                </a:lnTo>
                <a:cubicBezTo>
                  <a:pt x="34116" y="17871"/>
                  <a:pt x="35016" y="17394"/>
                  <a:pt x="35917" y="16917"/>
                </a:cubicBezTo>
                <a:cubicBezTo>
                  <a:pt x="36568" y="16569"/>
                  <a:pt x="37474" y="16245"/>
                  <a:pt x="37968" y="15675"/>
                </a:cubicBezTo>
                <a:cubicBezTo>
                  <a:pt x="39019" y="14464"/>
                  <a:pt x="37236" y="12516"/>
                  <a:pt x="36631" y="11474"/>
                </a:cubicBezTo>
                <a:cubicBezTo>
                  <a:pt x="34460" y="7732"/>
                  <a:pt x="32244" y="4018"/>
                  <a:pt x="30100" y="262"/>
                </a:cubicBezTo>
                <a:cubicBezTo>
                  <a:pt x="29998" y="84"/>
                  <a:pt x="29822" y="1"/>
                  <a:pt x="2963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2"/>
          <p:cNvSpPr txBox="1">
            <a:spLocks noGrp="1"/>
          </p:cNvSpPr>
          <p:nvPr>
            <p:ph type="title"/>
          </p:nvPr>
        </p:nvSpPr>
        <p:spPr>
          <a:xfrm>
            <a:off x="90747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3" action="ppaction://hlinksldjump"/>
              </a:rPr>
              <a:t>Cinepolis.com</a:t>
            </a:r>
            <a:endParaRPr dirty="0"/>
          </a:p>
        </p:txBody>
      </p:sp>
      <p:sp>
        <p:nvSpPr>
          <p:cNvPr id="337" name="Google Shape;337;p52"/>
          <p:cNvSpPr txBox="1">
            <a:spLocks noGrp="1"/>
          </p:cNvSpPr>
          <p:nvPr>
            <p:ph type="title" idx="2"/>
          </p:nvPr>
        </p:nvSpPr>
        <p:spPr>
          <a:xfrm>
            <a:off x="5318730" y="1705233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MX" dirty="0">
                <a:uFill>
                  <a:noFill/>
                </a:uFill>
              </a:rPr>
              <a:t>Juegos olímpicos de Londres</a:t>
            </a:r>
            <a:endParaRPr dirty="0"/>
          </a:p>
        </p:txBody>
      </p:sp>
      <p:sp>
        <p:nvSpPr>
          <p:cNvPr id="339" name="Google Shape;339;p52"/>
          <p:cNvSpPr txBox="1">
            <a:spLocks noGrp="1"/>
          </p:cNvSpPr>
          <p:nvPr>
            <p:ph type="title" idx="4"/>
          </p:nvPr>
        </p:nvSpPr>
        <p:spPr>
          <a:xfrm>
            <a:off x="931089" y="3046178"/>
            <a:ext cx="2917800" cy="12793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-ES" dirty="0">
                <a:solidFill>
                  <a:srgbClr val="B44141"/>
                </a:solidFill>
                <a:uFill>
                  <a:noFill/>
                </a:uFill>
              </a:rPr>
              <a:t>Vinculación de festivales de música con redes sociales</a:t>
            </a:r>
            <a:endParaRPr dirty="0">
              <a:solidFill>
                <a:srgbClr val="B44141"/>
              </a:solidFill>
            </a:endParaRPr>
          </a:p>
        </p:txBody>
      </p:sp>
      <p:sp>
        <p:nvSpPr>
          <p:cNvPr id="341" name="Google Shape;341;p52"/>
          <p:cNvSpPr txBox="1">
            <a:spLocks noGrp="1"/>
          </p:cNvSpPr>
          <p:nvPr>
            <p:ph type="title" idx="6"/>
          </p:nvPr>
        </p:nvSpPr>
        <p:spPr>
          <a:xfrm>
            <a:off x="5318730" y="3221098"/>
            <a:ext cx="29178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rId4" action="ppaction://hlinksldjump"/>
              </a:rPr>
              <a:t>Control de acceso a un centro en Alemania</a:t>
            </a:r>
            <a:endParaRPr dirty="0"/>
          </a:p>
        </p:txBody>
      </p:sp>
      <p:pic>
        <p:nvPicPr>
          <p:cNvPr id="343" name="Google Shape;343;p52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8782544" flipH="1">
            <a:off x="2675105" y="1023946"/>
            <a:ext cx="1124399" cy="5100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791;p114">
            <a:extLst>
              <a:ext uri="{FF2B5EF4-FFF2-40B4-BE49-F238E27FC236}">
                <a16:creationId xmlns:a16="http://schemas.microsoft.com/office/drawing/2014/main" id="{CFA921CA-F9BC-F6F5-E23A-72475CF59EC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0424" y="2546214"/>
            <a:ext cx="1525949" cy="3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791;p114">
            <a:extLst>
              <a:ext uri="{FF2B5EF4-FFF2-40B4-BE49-F238E27FC236}">
                <a16:creationId xmlns:a16="http://schemas.microsoft.com/office/drawing/2014/main" id="{A0E43BCE-0E09-B669-49BF-138A0019932C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16562" y="2422448"/>
            <a:ext cx="1525949" cy="3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"/>
          <p:cNvSpPr txBox="1">
            <a:spLocks noGrp="1"/>
          </p:cNvSpPr>
          <p:nvPr>
            <p:ph type="body" idx="1"/>
          </p:nvPr>
        </p:nvSpPr>
        <p:spPr>
          <a:xfrm>
            <a:off x="2250038" y="1958172"/>
            <a:ext cx="4643919" cy="21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s-ES" sz="1400" dirty="0"/>
              <a:t>Nuestro software ofrece una integración completa de todas las funciones necesarias para la gestión del CAAFI, desde el registro de visitas hasta la generación de reportes. A diferencia de otras soluciones que pueden requerir la integración de múltiples sistemas o plataformas, nuestra propuesta ofrece una solución integral y unificada para todas las necesidades del centro. </a:t>
            </a:r>
            <a:endParaRPr sz="1400" dirty="0"/>
          </a:p>
        </p:txBody>
      </p:sp>
      <p:sp>
        <p:nvSpPr>
          <p:cNvPr id="372" name="Google Shape;372;p55"/>
          <p:cNvSpPr txBox="1">
            <a:spLocks noGrp="1"/>
          </p:cNvSpPr>
          <p:nvPr>
            <p:ph type="title"/>
          </p:nvPr>
        </p:nvSpPr>
        <p:spPr>
          <a:xfrm>
            <a:off x="3037140" y="1137138"/>
            <a:ext cx="30697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Nuestra propuesta</a:t>
            </a:r>
            <a:endParaRPr dirty="0"/>
          </a:p>
        </p:txBody>
      </p:sp>
      <p:pic>
        <p:nvPicPr>
          <p:cNvPr id="373" name="Google Shape;373;p55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3612586" y="1635665"/>
            <a:ext cx="1918825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5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385650" y="1079132"/>
            <a:ext cx="2036850" cy="84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5"/>
          <p:cNvPicPr preferRelativeResize="0"/>
          <p:nvPr/>
        </p:nvPicPr>
        <p:blipFill rotWithShape="1">
          <a:blip r:embed="rId4">
            <a:alphaModFix/>
          </a:blip>
          <a:srcRect t="16734" r="8892" b="18300"/>
          <a:stretch/>
        </p:blipFill>
        <p:spPr>
          <a:xfrm>
            <a:off x="6385650" y="1685357"/>
            <a:ext cx="2036850" cy="846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08"/>
          <p:cNvSpPr txBox="1">
            <a:spLocks noGrp="1"/>
          </p:cNvSpPr>
          <p:nvPr>
            <p:ph type="title"/>
          </p:nvPr>
        </p:nvSpPr>
        <p:spPr>
          <a:xfrm>
            <a:off x="1313426" y="2970750"/>
            <a:ext cx="20445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Alumnos</a:t>
            </a:r>
            <a:endParaRPr dirty="0"/>
          </a:p>
        </p:txBody>
      </p:sp>
      <p:sp>
        <p:nvSpPr>
          <p:cNvPr id="1444" name="Google Shape;1444;p108"/>
          <p:cNvSpPr txBox="1">
            <a:spLocks noGrp="1"/>
          </p:cNvSpPr>
          <p:nvPr>
            <p:ph type="subTitle" idx="1"/>
          </p:nvPr>
        </p:nvSpPr>
        <p:spPr>
          <a:xfrm>
            <a:off x="626722" y="3459150"/>
            <a:ext cx="3472665" cy="1073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Este grupo comprende a estudiantes universitarios de diversos programas educativos que acuden al CAAFI para utilizar sus recursos educativos para el aprendizaje de idiomas</a:t>
            </a:r>
            <a:endParaRPr lang="en-US" sz="1200" dirty="0"/>
          </a:p>
        </p:txBody>
      </p:sp>
      <p:sp>
        <p:nvSpPr>
          <p:cNvPr id="1445" name="Google Shape;1445;p108"/>
          <p:cNvSpPr txBox="1">
            <a:spLocks noGrp="1"/>
          </p:cNvSpPr>
          <p:nvPr>
            <p:ph type="title" idx="2"/>
          </p:nvPr>
        </p:nvSpPr>
        <p:spPr>
          <a:xfrm>
            <a:off x="5743861" y="2659837"/>
            <a:ext cx="20445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Técnicos académicos</a:t>
            </a:r>
            <a:endParaRPr dirty="0"/>
          </a:p>
        </p:txBody>
      </p:sp>
      <p:sp>
        <p:nvSpPr>
          <p:cNvPr id="1446" name="Google Shape;1446;p108"/>
          <p:cNvSpPr txBox="1">
            <a:spLocks noGrp="1"/>
          </p:cNvSpPr>
          <p:nvPr>
            <p:ph type="subTitle" idx="3"/>
          </p:nvPr>
        </p:nvSpPr>
        <p:spPr>
          <a:xfrm>
            <a:off x="5044614" y="3214950"/>
            <a:ext cx="3472663" cy="7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Este grupo está compuesto por técnicos académicos y personal de apoyo que trabajan en el CAAFI para facilitar el acceso de los alumnos a los recursos y brindar asistencia en el proceso de registro y seguimiento de visitas</a:t>
            </a:r>
            <a:endParaRPr lang="en-US" sz="1200" dirty="0"/>
          </a:p>
        </p:txBody>
      </p:sp>
      <p:sp>
        <p:nvSpPr>
          <p:cNvPr id="1447" name="Google Shape;1447;p108"/>
          <p:cNvSpPr txBox="1">
            <a:spLocks noGrp="1"/>
          </p:cNvSpPr>
          <p:nvPr>
            <p:ph type="title" idx="4"/>
          </p:nvPr>
        </p:nvSpPr>
        <p:spPr>
          <a:xfrm>
            <a:off x="1002326" y="457137"/>
            <a:ext cx="2666700" cy="5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Público objetivo</a:t>
            </a:r>
            <a:endParaRPr dirty="0"/>
          </a:p>
        </p:txBody>
      </p:sp>
      <p:pic>
        <p:nvPicPr>
          <p:cNvPr id="1448" name="Google Shape;1448;p108"/>
          <p:cNvPicPr preferRelativeResize="0"/>
          <p:nvPr/>
        </p:nvPicPr>
        <p:blipFill rotWithShape="1">
          <a:blip r:embed="rId3">
            <a:alphaModFix/>
          </a:blip>
          <a:srcRect l="24468" r="998"/>
          <a:stretch/>
        </p:blipFill>
        <p:spPr>
          <a:xfrm rot="460543">
            <a:off x="5927455" y="718170"/>
            <a:ext cx="1795177" cy="16053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449" name="Google Shape;1449;p108"/>
          <p:cNvPicPr preferRelativeResize="0"/>
          <p:nvPr/>
        </p:nvPicPr>
        <p:blipFill rotWithShape="1">
          <a:blip r:embed="rId4"/>
          <a:srcRect l="26737" r="26737"/>
          <a:stretch/>
        </p:blipFill>
        <p:spPr>
          <a:xfrm rot="-376332">
            <a:off x="1465466" y="1278189"/>
            <a:ext cx="1795178" cy="16076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50" name="Google Shape;1450;p108"/>
          <p:cNvSpPr/>
          <p:nvPr/>
        </p:nvSpPr>
        <p:spPr>
          <a:xfrm rot="1283795">
            <a:off x="2714932" y="1158392"/>
            <a:ext cx="647423" cy="266325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1451" name="Google Shape;1451;p108"/>
          <p:cNvSpPr/>
          <p:nvPr/>
        </p:nvSpPr>
        <p:spPr>
          <a:xfrm rot="-2407913">
            <a:off x="5837906" y="578003"/>
            <a:ext cx="647466" cy="26634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1"/>
          <p:cNvSpPr txBox="1">
            <a:spLocks noGrp="1"/>
          </p:cNvSpPr>
          <p:nvPr>
            <p:ph type="title"/>
          </p:nvPr>
        </p:nvSpPr>
        <p:spPr>
          <a:xfrm>
            <a:off x="1756882" y="1300852"/>
            <a:ext cx="3061698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Patrocinios y publicidad</a:t>
            </a:r>
            <a:endParaRPr dirty="0"/>
          </a:p>
        </p:txBody>
      </p:sp>
      <p:sp>
        <p:nvSpPr>
          <p:cNvPr id="457" name="Google Shape;457;p61"/>
          <p:cNvSpPr txBox="1">
            <a:spLocks noGrp="1"/>
          </p:cNvSpPr>
          <p:nvPr>
            <p:ph type="subTitle" idx="1"/>
          </p:nvPr>
        </p:nvSpPr>
        <p:spPr>
          <a:xfrm>
            <a:off x="2598374" y="1855050"/>
            <a:ext cx="2312673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Patrocinio con empresas locales o nacionales interesadas en dirigirse al público universitario</a:t>
            </a:r>
            <a:endParaRPr lang="en-US" sz="1200" dirty="0"/>
          </a:p>
        </p:txBody>
      </p:sp>
      <p:sp>
        <p:nvSpPr>
          <p:cNvPr id="458" name="Google Shape;458;p61"/>
          <p:cNvSpPr txBox="1">
            <a:spLocks noGrp="1"/>
          </p:cNvSpPr>
          <p:nvPr>
            <p:ph type="title" idx="2"/>
          </p:nvPr>
        </p:nvSpPr>
        <p:spPr>
          <a:xfrm>
            <a:off x="5287360" y="1271299"/>
            <a:ext cx="1971900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Colaboraciones</a:t>
            </a:r>
            <a:endParaRPr dirty="0"/>
          </a:p>
        </p:txBody>
      </p:sp>
      <p:sp>
        <p:nvSpPr>
          <p:cNvPr id="459" name="Google Shape;459;p61"/>
          <p:cNvSpPr txBox="1">
            <a:spLocks noGrp="1"/>
          </p:cNvSpPr>
          <p:nvPr>
            <p:ph type="subTitle" idx="3"/>
          </p:nvPr>
        </p:nvSpPr>
        <p:spPr>
          <a:xfrm>
            <a:off x="5632118" y="1882180"/>
            <a:ext cx="2488718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Oportunidades de colaboración con otras instituciones académicas, empresas o entidades gubernamentales</a:t>
            </a:r>
            <a:endParaRPr lang="en-US" sz="1200" dirty="0"/>
          </a:p>
        </p:txBody>
      </p:sp>
      <p:sp>
        <p:nvSpPr>
          <p:cNvPr id="460" name="Google Shape;460;p61"/>
          <p:cNvSpPr txBox="1">
            <a:spLocks noGrp="1"/>
          </p:cNvSpPr>
          <p:nvPr>
            <p:ph type="title" idx="4"/>
          </p:nvPr>
        </p:nvSpPr>
        <p:spPr>
          <a:xfrm>
            <a:off x="1756882" y="2987900"/>
            <a:ext cx="3061698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Servicios premium</a:t>
            </a:r>
            <a:endParaRPr dirty="0"/>
          </a:p>
        </p:txBody>
      </p:sp>
      <p:sp>
        <p:nvSpPr>
          <p:cNvPr id="461" name="Google Shape;461;p61"/>
          <p:cNvSpPr txBox="1">
            <a:spLocks noGrp="1"/>
          </p:cNvSpPr>
          <p:nvPr>
            <p:ph type="subTitle" idx="5"/>
          </p:nvPr>
        </p:nvSpPr>
        <p:spPr>
          <a:xfrm>
            <a:off x="2598374" y="3369312"/>
            <a:ext cx="2312673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/>
              <a:t>Se podría ofrecer una variedad de servicios premium o adicionales a los usuarios por una tarifa</a:t>
            </a:r>
          </a:p>
        </p:txBody>
      </p:sp>
      <p:sp>
        <p:nvSpPr>
          <p:cNvPr id="462" name="Google Shape;462;p61"/>
          <p:cNvSpPr txBox="1">
            <a:spLocks noGrp="1"/>
          </p:cNvSpPr>
          <p:nvPr>
            <p:ph type="title" idx="6"/>
          </p:nvPr>
        </p:nvSpPr>
        <p:spPr>
          <a:xfrm>
            <a:off x="5375545" y="2987898"/>
            <a:ext cx="2431429" cy="48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 de licencia</a:t>
            </a:r>
            <a:endParaRPr dirty="0"/>
          </a:p>
        </p:txBody>
      </p:sp>
      <p:sp>
        <p:nvSpPr>
          <p:cNvPr id="463" name="Google Shape;463;p61"/>
          <p:cNvSpPr txBox="1">
            <a:spLocks noGrp="1"/>
          </p:cNvSpPr>
          <p:nvPr>
            <p:ph type="subTitle" idx="7"/>
          </p:nvPr>
        </p:nvSpPr>
        <p:spPr>
          <a:xfrm>
            <a:off x="5632118" y="3369311"/>
            <a:ext cx="2488718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Se podría vender la licencia del software para que pueda ser utilizada por otras entidades</a:t>
            </a:r>
            <a:endParaRPr sz="1200" dirty="0"/>
          </a:p>
        </p:txBody>
      </p:sp>
      <p:sp>
        <p:nvSpPr>
          <p:cNvPr id="464" name="Google Shape;464;p61"/>
          <p:cNvSpPr txBox="1">
            <a:spLocks noGrp="1"/>
          </p:cNvSpPr>
          <p:nvPr>
            <p:ph type="title" idx="8"/>
          </p:nvPr>
        </p:nvSpPr>
        <p:spPr>
          <a:xfrm>
            <a:off x="1925023" y="457354"/>
            <a:ext cx="529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Opciones de monetización</a:t>
            </a:r>
            <a:endParaRPr dirty="0"/>
          </a:p>
        </p:txBody>
      </p:sp>
      <p:sp>
        <p:nvSpPr>
          <p:cNvPr id="472" name="Google Shape;472;p61"/>
          <p:cNvSpPr/>
          <p:nvPr/>
        </p:nvSpPr>
        <p:spPr>
          <a:xfrm>
            <a:off x="2020469" y="3615748"/>
            <a:ext cx="417754" cy="389277"/>
          </a:xfrm>
          <a:custGeom>
            <a:avLst/>
            <a:gdLst/>
            <a:ahLst/>
            <a:cxnLst/>
            <a:rect l="l" t="t" r="r" b="b"/>
            <a:pathLst>
              <a:path w="10313" h="9610" extrusionOk="0">
                <a:moveTo>
                  <a:pt x="4869" y="904"/>
                </a:moveTo>
                <a:cubicBezTo>
                  <a:pt x="5298" y="904"/>
                  <a:pt x="5750" y="967"/>
                  <a:pt x="6002" y="1303"/>
                </a:cubicBezTo>
                <a:cubicBezTo>
                  <a:pt x="6169" y="1565"/>
                  <a:pt x="6312" y="1874"/>
                  <a:pt x="6359" y="2184"/>
                </a:cubicBezTo>
                <a:cubicBezTo>
                  <a:pt x="6002" y="2208"/>
                  <a:pt x="5645" y="2232"/>
                  <a:pt x="5311" y="2232"/>
                </a:cubicBezTo>
                <a:cubicBezTo>
                  <a:pt x="4454" y="2232"/>
                  <a:pt x="3621" y="2255"/>
                  <a:pt x="2787" y="2279"/>
                </a:cubicBezTo>
                <a:cubicBezTo>
                  <a:pt x="2906" y="1422"/>
                  <a:pt x="3359" y="993"/>
                  <a:pt x="4359" y="922"/>
                </a:cubicBezTo>
                <a:cubicBezTo>
                  <a:pt x="4514" y="915"/>
                  <a:pt x="4689" y="904"/>
                  <a:pt x="4869" y="904"/>
                </a:cubicBezTo>
                <a:close/>
                <a:moveTo>
                  <a:pt x="7963" y="3027"/>
                </a:moveTo>
                <a:cubicBezTo>
                  <a:pt x="8293" y="3027"/>
                  <a:pt x="8561" y="3065"/>
                  <a:pt x="8598" y="3184"/>
                </a:cubicBezTo>
                <a:cubicBezTo>
                  <a:pt x="8669" y="3589"/>
                  <a:pt x="8669" y="4018"/>
                  <a:pt x="8598" y="4423"/>
                </a:cubicBezTo>
                <a:cubicBezTo>
                  <a:pt x="7764" y="4970"/>
                  <a:pt x="6836" y="5375"/>
                  <a:pt x="5859" y="5566"/>
                </a:cubicBezTo>
                <a:cubicBezTo>
                  <a:pt x="5815" y="5367"/>
                  <a:pt x="5648" y="5230"/>
                  <a:pt x="5472" y="5230"/>
                </a:cubicBezTo>
                <a:cubicBezTo>
                  <a:pt x="5458" y="5230"/>
                  <a:pt x="5444" y="5231"/>
                  <a:pt x="5431" y="5232"/>
                </a:cubicBezTo>
                <a:cubicBezTo>
                  <a:pt x="5263" y="5222"/>
                  <a:pt x="5091" y="5217"/>
                  <a:pt x="4919" y="5217"/>
                </a:cubicBezTo>
                <a:cubicBezTo>
                  <a:pt x="4675" y="5217"/>
                  <a:pt x="4429" y="5228"/>
                  <a:pt x="4192" y="5256"/>
                </a:cubicBezTo>
                <a:cubicBezTo>
                  <a:pt x="3978" y="5256"/>
                  <a:pt x="3811" y="5399"/>
                  <a:pt x="3740" y="5613"/>
                </a:cubicBezTo>
                <a:cubicBezTo>
                  <a:pt x="2763" y="5399"/>
                  <a:pt x="1835" y="5089"/>
                  <a:pt x="930" y="4637"/>
                </a:cubicBezTo>
                <a:cubicBezTo>
                  <a:pt x="930" y="4161"/>
                  <a:pt x="906" y="3708"/>
                  <a:pt x="906" y="3232"/>
                </a:cubicBezTo>
                <a:cubicBezTo>
                  <a:pt x="1668" y="3232"/>
                  <a:pt x="2430" y="3239"/>
                  <a:pt x="3190" y="3239"/>
                </a:cubicBezTo>
                <a:cubicBezTo>
                  <a:pt x="4331" y="3239"/>
                  <a:pt x="5469" y="3222"/>
                  <a:pt x="6597" y="3137"/>
                </a:cubicBezTo>
                <a:cubicBezTo>
                  <a:pt x="6758" y="3122"/>
                  <a:pt x="7439" y="3027"/>
                  <a:pt x="7963" y="3027"/>
                </a:cubicBezTo>
                <a:close/>
                <a:moveTo>
                  <a:pt x="8598" y="5518"/>
                </a:moveTo>
                <a:cubicBezTo>
                  <a:pt x="8622" y="6113"/>
                  <a:pt x="8693" y="6685"/>
                  <a:pt x="8717" y="7280"/>
                </a:cubicBezTo>
                <a:cubicBezTo>
                  <a:pt x="8741" y="7614"/>
                  <a:pt x="8717" y="7971"/>
                  <a:pt x="8669" y="8304"/>
                </a:cubicBezTo>
                <a:cubicBezTo>
                  <a:pt x="8620" y="8524"/>
                  <a:pt x="8377" y="8581"/>
                  <a:pt x="8106" y="8581"/>
                </a:cubicBezTo>
                <a:cubicBezTo>
                  <a:pt x="7850" y="8581"/>
                  <a:pt x="7569" y="8530"/>
                  <a:pt x="7407" y="8519"/>
                </a:cubicBezTo>
                <a:cubicBezTo>
                  <a:pt x="7228" y="8515"/>
                  <a:pt x="7050" y="8513"/>
                  <a:pt x="6871" y="8513"/>
                </a:cubicBezTo>
                <a:cubicBezTo>
                  <a:pt x="5187" y="8513"/>
                  <a:pt x="3502" y="8674"/>
                  <a:pt x="1804" y="8674"/>
                </a:cubicBezTo>
                <a:cubicBezTo>
                  <a:pt x="1545" y="8674"/>
                  <a:pt x="1285" y="8670"/>
                  <a:pt x="1025" y="8662"/>
                </a:cubicBezTo>
                <a:cubicBezTo>
                  <a:pt x="1025" y="7661"/>
                  <a:pt x="1001" y="6661"/>
                  <a:pt x="977" y="5637"/>
                </a:cubicBezTo>
                <a:lnTo>
                  <a:pt x="977" y="5637"/>
                </a:lnTo>
                <a:cubicBezTo>
                  <a:pt x="1858" y="6042"/>
                  <a:pt x="2811" y="6352"/>
                  <a:pt x="3764" y="6518"/>
                </a:cubicBezTo>
                <a:cubicBezTo>
                  <a:pt x="3611" y="6824"/>
                  <a:pt x="3838" y="7170"/>
                  <a:pt x="4171" y="7170"/>
                </a:cubicBezTo>
                <a:cubicBezTo>
                  <a:pt x="4201" y="7170"/>
                  <a:pt x="4232" y="7167"/>
                  <a:pt x="4264" y="7161"/>
                </a:cubicBezTo>
                <a:lnTo>
                  <a:pt x="5407" y="7161"/>
                </a:lnTo>
                <a:cubicBezTo>
                  <a:pt x="5428" y="7164"/>
                  <a:pt x="5450" y="7166"/>
                  <a:pt x="5471" y="7166"/>
                </a:cubicBezTo>
                <a:cubicBezTo>
                  <a:pt x="5794" y="7166"/>
                  <a:pt x="6017" y="6831"/>
                  <a:pt x="5883" y="6518"/>
                </a:cubicBezTo>
                <a:cubicBezTo>
                  <a:pt x="6836" y="6352"/>
                  <a:pt x="7741" y="5994"/>
                  <a:pt x="8598" y="5518"/>
                </a:cubicBezTo>
                <a:close/>
                <a:moveTo>
                  <a:pt x="4966" y="0"/>
                </a:moveTo>
                <a:cubicBezTo>
                  <a:pt x="4754" y="0"/>
                  <a:pt x="4548" y="10"/>
                  <a:pt x="4359" y="17"/>
                </a:cubicBezTo>
                <a:cubicBezTo>
                  <a:pt x="2811" y="65"/>
                  <a:pt x="2025" y="898"/>
                  <a:pt x="1858" y="2303"/>
                </a:cubicBezTo>
                <a:lnTo>
                  <a:pt x="453" y="2303"/>
                </a:lnTo>
                <a:cubicBezTo>
                  <a:pt x="334" y="2303"/>
                  <a:pt x="239" y="2351"/>
                  <a:pt x="168" y="2422"/>
                </a:cubicBezTo>
                <a:cubicBezTo>
                  <a:pt x="48" y="2494"/>
                  <a:pt x="1" y="2637"/>
                  <a:pt x="1" y="2756"/>
                </a:cubicBezTo>
                <a:cubicBezTo>
                  <a:pt x="1" y="4875"/>
                  <a:pt x="120" y="6995"/>
                  <a:pt x="120" y="9114"/>
                </a:cubicBezTo>
                <a:cubicBezTo>
                  <a:pt x="120" y="9352"/>
                  <a:pt x="310" y="9566"/>
                  <a:pt x="572" y="9590"/>
                </a:cubicBezTo>
                <a:cubicBezTo>
                  <a:pt x="965" y="9604"/>
                  <a:pt x="1359" y="9609"/>
                  <a:pt x="1754" y="9609"/>
                </a:cubicBezTo>
                <a:cubicBezTo>
                  <a:pt x="2774" y="9609"/>
                  <a:pt x="3799" y="9570"/>
                  <a:pt x="4811" y="9519"/>
                </a:cubicBezTo>
                <a:cubicBezTo>
                  <a:pt x="4999" y="9511"/>
                  <a:pt x="5190" y="9509"/>
                  <a:pt x="5382" y="9509"/>
                </a:cubicBezTo>
                <a:cubicBezTo>
                  <a:pt x="5928" y="9509"/>
                  <a:pt x="6491" y="9531"/>
                  <a:pt x="7048" y="9531"/>
                </a:cubicBezTo>
                <a:cubicBezTo>
                  <a:pt x="7542" y="9531"/>
                  <a:pt x="8031" y="9513"/>
                  <a:pt x="8503" y="9447"/>
                </a:cubicBezTo>
                <a:cubicBezTo>
                  <a:pt x="10313" y="9209"/>
                  <a:pt x="9574" y="6423"/>
                  <a:pt x="9479" y="5208"/>
                </a:cubicBezTo>
                <a:cubicBezTo>
                  <a:pt x="9431" y="4446"/>
                  <a:pt x="9598" y="3708"/>
                  <a:pt x="9479" y="2946"/>
                </a:cubicBezTo>
                <a:cubicBezTo>
                  <a:pt x="9384" y="2255"/>
                  <a:pt x="8622" y="2184"/>
                  <a:pt x="8074" y="2136"/>
                </a:cubicBezTo>
                <a:lnTo>
                  <a:pt x="7288" y="2136"/>
                </a:lnTo>
                <a:cubicBezTo>
                  <a:pt x="7121" y="1541"/>
                  <a:pt x="6955" y="946"/>
                  <a:pt x="6502" y="469"/>
                </a:cubicBezTo>
                <a:cubicBezTo>
                  <a:pt x="6122" y="71"/>
                  <a:pt x="5527" y="0"/>
                  <a:pt x="496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3" name="Google Shape;473;p61"/>
          <p:cNvGrpSpPr/>
          <p:nvPr/>
        </p:nvGrpSpPr>
        <p:grpSpPr>
          <a:xfrm>
            <a:off x="5133472" y="1987038"/>
            <a:ext cx="307776" cy="421440"/>
            <a:chOff x="3428650" y="2373900"/>
            <a:chExt cx="189950" cy="260100"/>
          </a:xfrm>
        </p:grpSpPr>
        <p:sp>
          <p:nvSpPr>
            <p:cNvPr id="474" name="Google Shape;474;p61"/>
            <p:cNvSpPr/>
            <p:nvPr/>
          </p:nvSpPr>
          <p:spPr>
            <a:xfrm>
              <a:off x="3428650" y="2373900"/>
              <a:ext cx="189950" cy="260100"/>
            </a:xfrm>
            <a:custGeom>
              <a:avLst/>
              <a:gdLst/>
              <a:ahLst/>
              <a:cxnLst/>
              <a:rect l="l" t="t" r="r" b="b"/>
              <a:pathLst>
                <a:path w="7598" h="10404" extrusionOk="0">
                  <a:moveTo>
                    <a:pt x="5145" y="1019"/>
                  </a:moveTo>
                  <a:cubicBezTo>
                    <a:pt x="5454" y="1114"/>
                    <a:pt x="5740" y="1233"/>
                    <a:pt x="6002" y="1400"/>
                  </a:cubicBezTo>
                  <a:cubicBezTo>
                    <a:pt x="6645" y="1757"/>
                    <a:pt x="6812" y="2352"/>
                    <a:pt x="6812" y="2972"/>
                  </a:cubicBezTo>
                  <a:lnTo>
                    <a:pt x="6669" y="2972"/>
                  </a:lnTo>
                  <a:cubicBezTo>
                    <a:pt x="6247" y="3107"/>
                    <a:pt x="5801" y="3170"/>
                    <a:pt x="5357" y="3170"/>
                  </a:cubicBezTo>
                  <a:cubicBezTo>
                    <a:pt x="5174" y="3170"/>
                    <a:pt x="4992" y="3159"/>
                    <a:pt x="4811" y="3138"/>
                  </a:cubicBezTo>
                  <a:cubicBezTo>
                    <a:pt x="4907" y="2424"/>
                    <a:pt x="5050" y="1733"/>
                    <a:pt x="5145" y="1019"/>
                  </a:cubicBezTo>
                  <a:close/>
                  <a:moveTo>
                    <a:pt x="763" y="733"/>
                  </a:moveTo>
                  <a:lnTo>
                    <a:pt x="763" y="733"/>
                  </a:lnTo>
                  <a:cubicBezTo>
                    <a:pt x="1089" y="759"/>
                    <a:pt x="1424" y="766"/>
                    <a:pt x="1764" y="766"/>
                  </a:cubicBezTo>
                  <a:cubicBezTo>
                    <a:pt x="2095" y="766"/>
                    <a:pt x="2430" y="759"/>
                    <a:pt x="2766" y="759"/>
                  </a:cubicBezTo>
                  <a:cubicBezTo>
                    <a:pt x="3343" y="759"/>
                    <a:pt x="3920" y="778"/>
                    <a:pt x="4478" y="876"/>
                  </a:cubicBezTo>
                  <a:cubicBezTo>
                    <a:pt x="4359" y="1709"/>
                    <a:pt x="4168" y="2567"/>
                    <a:pt x="4073" y="3400"/>
                  </a:cubicBezTo>
                  <a:cubicBezTo>
                    <a:pt x="4073" y="3567"/>
                    <a:pt x="4168" y="3710"/>
                    <a:pt x="4311" y="3734"/>
                  </a:cubicBezTo>
                  <a:cubicBezTo>
                    <a:pt x="4667" y="3815"/>
                    <a:pt x="5024" y="3853"/>
                    <a:pt x="5378" y="3853"/>
                  </a:cubicBezTo>
                  <a:cubicBezTo>
                    <a:pt x="5853" y="3853"/>
                    <a:pt x="6324" y="3785"/>
                    <a:pt x="6788" y="3662"/>
                  </a:cubicBezTo>
                  <a:lnTo>
                    <a:pt x="6788" y="3662"/>
                  </a:lnTo>
                  <a:cubicBezTo>
                    <a:pt x="6740" y="4043"/>
                    <a:pt x="6669" y="4400"/>
                    <a:pt x="6621" y="4734"/>
                  </a:cubicBezTo>
                  <a:cubicBezTo>
                    <a:pt x="6455" y="6329"/>
                    <a:pt x="6574" y="7925"/>
                    <a:pt x="6455" y="9521"/>
                  </a:cubicBezTo>
                  <a:cubicBezTo>
                    <a:pt x="5320" y="9594"/>
                    <a:pt x="4186" y="9704"/>
                    <a:pt x="3057" y="9704"/>
                  </a:cubicBezTo>
                  <a:cubicBezTo>
                    <a:pt x="2361" y="9704"/>
                    <a:pt x="1668" y="9662"/>
                    <a:pt x="977" y="9544"/>
                  </a:cubicBezTo>
                  <a:cubicBezTo>
                    <a:pt x="882" y="6615"/>
                    <a:pt x="715" y="3686"/>
                    <a:pt x="763" y="733"/>
                  </a:cubicBezTo>
                  <a:close/>
                  <a:moveTo>
                    <a:pt x="465" y="1"/>
                  </a:moveTo>
                  <a:cubicBezTo>
                    <a:pt x="447" y="1"/>
                    <a:pt x="429" y="7"/>
                    <a:pt x="406" y="19"/>
                  </a:cubicBezTo>
                  <a:cubicBezTo>
                    <a:pt x="239" y="19"/>
                    <a:pt x="96" y="162"/>
                    <a:pt x="96" y="352"/>
                  </a:cubicBezTo>
                  <a:cubicBezTo>
                    <a:pt x="1" y="3519"/>
                    <a:pt x="191" y="6687"/>
                    <a:pt x="287" y="9830"/>
                  </a:cubicBezTo>
                  <a:cubicBezTo>
                    <a:pt x="287" y="9997"/>
                    <a:pt x="382" y="10140"/>
                    <a:pt x="549" y="10187"/>
                  </a:cubicBezTo>
                  <a:cubicBezTo>
                    <a:pt x="1369" y="10348"/>
                    <a:pt x="2189" y="10403"/>
                    <a:pt x="3010" y="10403"/>
                  </a:cubicBezTo>
                  <a:cubicBezTo>
                    <a:pt x="4261" y="10403"/>
                    <a:pt x="5513" y="10274"/>
                    <a:pt x="6764" y="10187"/>
                  </a:cubicBezTo>
                  <a:cubicBezTo>
                    <a:pt x="6955" y="10187"/>
                    <a:pt x="7098" y="10021"/>
                    <a:pt x="7121" y="9854"/>
                  </a:cubicBezTo>
                  <a:cubicBezTo>
                    <a:pt x="7336" y="7925"/>
                    <a:pt x="7121" y="5996"/>
                    <a:pt x="7407" y="4091"/>
                  </a:cubicBezTo>
                  <a:cubicBezTo>
                    <a:pt x="7598" y="2948"/>
                    <a:pt x="7598" y="1876"/>
                    <a:pt x="6717" y="1043"/>
                  </a:cubicBezTo>
                  <a:cubicBezTo>
                    <a:pt x="5812" y="193"/>
                    <a:pt x="4537" y="77"/>
                    <a:pt x="3249" y="77"/>
                  </a:cubicBezTo>
                  <a:cubicBezTo>
                    <a:pt x="2765" y="77"/>
                    <a:pt x="2278" y="93"/>
                    <a:pt x="1810" y="93"/>
                  </a:cubicBezTo>
                  <a:cubicBezTo>
                    <a:pt x="1360" y="93"/>
                    <a:pt x="926" y="78"/>
                    <a:pt x="525" y="19"/>
                  </a:cubicBezTo>
                  <a:cubicBezTo>
                    <a:pt x="501" y="7"/>
                    <a:pt x="483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61"/>
            <p:cNvSpPr/>
            <p:nvPr/>
          </p:nvSpPr>
          <p:spPr>
            <a:xfrm>
              <a:off x="3460075" y="2481500"/>
              <a:ext cx="117975" cy="27275"/>
            </a:xfrm>
            <a:custGeom>
              <a:avLst/>
              <a:gdLst/>
              <a:ahLst/>
              <a:cxnLst/>
              <a:rect l="l" t="t" r="r" b="b"/>
              <a:pathLst>
                <a:path w="4719" h="1091" extrusionOk="0">
                  <a:moveTo>
                    <a:pt x="1646" y="0"/>
                  </a:moveTo>
                  <a:cubicBezTo>
                    <a:pt x="1163" y="0"/>
                    <a:pt x="651" y="270"/>
                    <a:pt x="244" y="454"/>
                  </a:cubicBezTo>
                  <a:cubicBezTo>
                    <a:pt x="0" y="576"/>
                    <a:pt x="138" y="889"/>
                    <a:pt x="347" y="889"/>
                  </a:cubicBezTo>
                  <a:cubicBezTo>
                    <a:pt x="382" y="889"/>
                    <a:pt x="420" y="879"/>
                    <a:pt x="458" y="859"/>
                  </a:cubicBezTo>
                  <a:cubicBezTo>
                    <a:pt x="840" y="644"/>
                    <a:pt x="1244" y="525"/>
                    <a:pt x="1649" y="478"/>
                  </a:cubicBezTo>
                  <a:cubicBezTo>
                    <a:pt x="1677" y="475"/>
                    <a:pt x="1703" y="474"/>
                    <a:pt x="1730" y="474"/>
                  </a:cubicBezTo>
                  <a:cubicBezTo>
                    <a:pt x="2181" y="474"/>
                    <a:pt x="2457" y="844"/>
                    <a:pt x="2840" y="1001"/>
                  </a:cubicBezTo>
                  <a:cubicBezTo>
                    <a:pt x="3016" y="1065"/>
                    <a:pt x="3180" y="1091"/>
                    <a:pt x="3338" y="1091"/>
                  </a:cubicBezTo>
                  <a:cubicBezTo>
                    <a:pt x="3714" y="1091"/>
                    <a:pt x="4057" y="945"/>
                    <a:pt x="4459" y="811"/>
                  </a:cubicBezTo>
                  <a:cubicBezTo>
                    <a:pt x="4718" y="746"/>
                    <a:pt x="4645" y="369"/>
                    <a:pt x="4417" y="369"/>
                  </a:cubicBezTo>
                  <a:cubicBezTo>
                    <a:pt x="4393" y="369"/>
                    <a:pt x="4367" y="373"/>
                    <a:pt x="4340" y="382"/>
                  </a:cubicBezTo>
                  <a:cubicBezTo>
                    <a:pt x="3989" y="485"/>
                    <a:pt x="3700" y="605"/>
                    <a:pt x="3397" y="605"/>
                  </a:cubicBezTo>
                  <a:cubicBezTo>
                    <a:pt x="3208" y="605"/>
                    <a:pt x="3012" y="558"/>
                    <a:pt x="2792" y="430"/>
                  </a:cubicBezTo>
                  <a:cubicBezTo>
                    <a:pt x="2507" y="239"/>
                    <a:pt x="2221" y="96"/>
                    <a:pt x="1887" y="25"/>
                  </a:cubicBezTo>
                  <a:cubicBezTo>
                    <a:pt x="1808" y="8"/>
                    <a:pt x="1727" y="0"/>
                    <a:pt x="16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61"/>
            <p:cNvSpPr/>
            <p:nvPr/>
          </p:nvSpPr>
          <p:spPr>
            <a:xfrm>
              <a:off x="3460075" y="2524950"/>
              <a:ext cx="117975" cy="27300"/>
            </a:xfrm>
            <a:custGeom>
              <a:avLst/>
              <a:gdLst/>
              <a:ahLst/>
              <a:cxnLst/>
              <a:rect l="l" t="t" r="r" b="b"/>
              <a:pathLst>
                <a:path w="4719" h="1092" extrusionOk="0">
                  <a:moveTo>
                    <a:pt x="1647" y="1"/>
                  </a:moveTo>
                  <a:cubicBezTo>
                    <a:pt x="1164" y="1"/>
                    <a:pt x="652" y="274"/>
                    <a:pt x="244" y="478"/>
                  </a:cubicBezTo>
                  <a:cubicBezTo>
                    <a:pt x="0" y="580"/>
                    <a:pt x="138" y="889"/>
                    <a:pt x="346" y="889"/>
                  </a:cubicBezTo>
                  <a:cubicBezTo>
                    <a:pt x="382" y="889"/>
                    <a:pt x="420" y="880"/>
                    <a:pt x="458" y="859"/>
                  </a:cubicBezTo>
                  <a:cubicBezTo>
                    <a:pt x="840" y="668"/>
                    <a:pt x="1244" y="526"/>
                    <a:pt x="1649" y="478"/>
                  </a:cubicBezTo>
                  <a:cubicBezTo>
                    <a:pt x="1675" y="475"/>
                    <a:pt x="1701" y="474"/>
                    <a:pt x="1726" y="474"/>
                  </a:cubicBezTo>
                  <a:cubicBezTo>
                    <a:pt x="2179" y="474"/>
                    <a:pt x="2456" y="866"/>
                    <a:pt x="2840" y="1002"/>
                  </a:cubicBezTo>
                  <a:cubicBezTo>
                    <a:pt x="3019" y="1066"/>
                    <a:pt x="3184" y="1092"/>
                    <a:pt x="3344" y="1092"/>
                  </a:cubicBezTo>
                  <a:cubicBezTo>
                    <a:pt x="3717" y="1092"/>
                    <a:pt x="4059" y="952"/>
                    <a:pt x="4459" y="835"/>
                  </a:cubicBezTo>
                  <a:cubicBezTo>
                    <a:pt x="4718" y="749"/>
                    <a:pt x="4645" y="370"/>
                    <a:pt x="4416" y="370"/>
                  </a:cubicBezTo>
                  <a:cubicBezTo>
                    <a:pt x="4393" y="370"/>
                    <a:pt x="4367" y="374"/>
                    <a:pt x="4340" y="383"/>
                  </a:cubicBezTo>
                  <a:cubicBezTo>
                    <a:pt x="3996" y="498"/>
                    <a:pt x="3712" y="612"/>
                    <a:pt x="3415" y="612"/>
                  </a:cubicBezTo>
                  <a:cubicBezTo>
                    <a:pt x="3220" y="612"/>
                    <a:pt x="3019" y="563"/>
                    <a:pt x="2792" y="430"/>
                  </a:cubicBezTo>
                  <a:cubicBezTo>
                    <a:pt x="2507" y="264"/>
                    <a:pt x="2221" y="121"/>
                    <a:pt x="1887" y="25"/>
                  </a:cubicBezTo>
                  <a:cubicBezTo>
                    <a:pt x="1808" y="8"/>
                    <a:pt x="1728" y="1"/>
                    <a:pt x="16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61"/>
            <p:cNvSpPr/>
            <p:nvPr/>
          </p:nvSpPr>
          <p:spPr>
            <a:xfrm>
              <a:off x="3459925" y="2568775"/>
              <a:ext cx="118125" cy="27075"/>
            </a:xfrm>
            <a:custGeom>
              <a:avLst/>
              <a:gdLst/>
              <a:ahLst/>
              <a:cxnLst/>
              <a:rect l="l" t="t" r="r" b="b"/>
              <a:pathLst>
                <a:path w="4725" h="1083" extrusionOk="0">
                  <a:moveTo>
                    <a:pt x="1615" y="0"/>
                  </a:moveTo>
                  <a:cubicBezTo>
                    <a:pt x="1143" y="0"/>
                    <a:pt x="647" y="265"/>
                    <a:pt x="250" y="463"/>
                  </a:cubicBezTo>
                  <a:cubicBezTo>
                    <a:pt x="0" y="568"/>
                    <a:pt x="151" y="890"/>
                    <a:pt x="368" y="890"/>
                  </a:cubicBezTo>
                  <a:cubicBezTo>
                    <a:pt x="399" y="890"/>
                    <a:pt x="431" y="883"/>
                    <a:pt x="464" y="868"/>
                  </a:cubicBezTo>
                  <a:cubicBezTo>
                    <a:pt x="846" y="654"/>
                    <a:pt x="1250" y="511"/>
                    <a:pt x="1655" y="463"/>
                  </a:cubicBezTo>
                  <a:cubicBezTo>
                    <a:pt x="1669" y="463"/>
                    <a:pt x="1683" y="462"/>
                    <a:pt x="1697" y="462"/>
                  </a:cubicBezTo>
                  <a:cubicBezTo>
                    <a:pt x="2172" y="462"/>
                    <a:pt x="2453" y="849"/>
                    <a:pt x="2846" y="987"/>
                  </a:cubicBezTo>
                  <a:cubicBezTo>
                    <a:pt x="3033" y="1055"/>
                    <a:pt x="3206" y="1082"/>
                    <a:pt x="3373" y="1082"/>
                  </a:cubicBezTo>
                  <a:cubicBezTo>
                    <a:pt x="3737" y="1082"/>
                    <a:pt x="4073" y="951"/>
                    <a:pt x="4465" y="821"/>
                  </a:cubicBezTo>
                  <a:cubicBezTo>
                    <a:pt x="4724" y="734"/>
                    <a:pt x="4651" y="355"/>
                    <a:pt x="4422" y="355"/>
                  </a:cubicBezTo>
                  <a:cubicBezTo>
                    <a:pt x="4399" y="355"/>
                    <a:pt x="4373" y="359"/>
                    <a:pt x="4346" y="368"/>
                  </a:cubicBezTo>
                  <a:cubicBezTo>
                    <a:pt x="3993" y="486"/>
                    <a:pt x="3704" y="603"/>
                    <a:pt x="3400" y="603"/>
                  </a:cubicBezTo>
                  <a:cubicBezTo>
                    <a:pt x="3211" y="603"/>
                    <a:pt x="3017" y="558"/>
                    <a:pt x="2798" y="440"/>
                  </a:cubicBezTo>
                  <a:cubicBezTo>
                    <a:pt x="2513" y="249"/>
                    <a:pt x="2227" y="106"/>
                    <a:pt x="1893" y="35"/>
                  </a:cubicBezTo>
                  <a:cubicBezTo>
                    <a:pt x="1802" y="11"/>
                    <a:pt x="1709" y="0"/>
                    <a:pt x="16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38;p64">
            <a:extLst>
              <a:ext uri="{FF2B5EF4-FFF2-40B4-BE49-F238E27FC236}">
                <a16:creationId xmlns:a16="http://schemas.microsoft.com/office/drawing/2014/main" id="{9E537E60-5A0A-30F2-472A-AB70CADB228A}"/>
              </a:ext>
            </a:extLst>
          </p:cNvPr>
          <p:cNvGrpSpPr/>
          <p:nvPr/>
        </p:nvGrpSpPr>
        <p:grpSpPr>
          <a:xfrm>
            <a:off x="2023312" y="2056076"/>
            <a:ext cx="457718" cy="368908"/>
            <a:chOff x="1634225" y="2385300"/>
            <a:chExt cx="264975" cy="213575"/>
          </a:xfrm>
        </p:grpSpPr>
        <p:sp>
          <p:nvSpPr>
            <p:cNvPr id="3" name="Google Shape;539;p64">
              <a:extLst>
                <a:ext uri="{FF2B5EF4-FFF2-40B4-BE49-F238E27FC236}">
                  <a16:creationId xmlns:a16="http://schemas.microsoft.com/office/drawing/2014/main" id="{2F03AF21-E93F-F912-BD7D-154079D675AE}"/>
                </a:ext>
              </a:extLst>
            </p:cNvPr>
            <p:cNvSpPr/>
            <p:nvPr/>
          </p:nvSpPr>
          <p:spPr>
            <a:xfrm>
              <a:off x="1634225" y="2385300"/>
              <a:ext cx="264975" cy="213575"/>
            </a:xfrm>
            <a:custGeom>
              <a:avLst/>
              <a:gdLst/>
              <a:ahLst/>
              <a:cxnLst/>
              <a:rect l="l" t="t" r="r" b="b"/>
              <a:pathLst>
                <a:path w="10599" h="8543" extrusionOk="0">
                  <a:moveTo>
                    <a:pt x="1287" y="944"/>
                  </a:moveTo>
                  <a:cubicBezTo>
                    <a:pt x="2532" y="944"/>
                    <a:pt x="3776" y="1089"/>
                    <a:pt x="5040" y="1089"/>
                  </a:cubicBezTo>
                  <a:cubicBezTo>
                    <a:pt x="5131" y="1089"/>
                    <a:pt x="5221" y="1088"/>
                    <a:pt x="5312" y="1087"/>
                  </a:cubicBezTo>
                  <a:cubicBezTo>
                    <a:pt x="6417" y="1065"/>
                    <a:pt x="7522" y="965"/>
                    <a:pt x="8627" y="965"/>
                  </a:cubicBezTo>
                  <a:cubicBezTo>
                    <a:pt x="8736" y="965"/>
                    <a:pt x="8846" y="966"/>
                    <a:pt x="8955" y="968"/>
                  </a:cubicBezTo>
                  <a:cubicBezTo>
                    <a:pt x="9622" y="992"/>
                    <a:pt x="9265" y="2968"/>
                    <a:pt x="9265" y="3468"/>
                  </a:cubicBezTo>
                  <a:cubicBezTo>
                    <a:pt x="9289" y="4849"/>
                    <a:pt x="9551" y="6231"/>
                    <a:pt x="9312" y="7588"/>
                  </a:cubicBezTo>
                  <a:lnTo>
                    <a:pt x="9312" y="7564"/>
                  </a:lnTo>
                  <a:cubicBezTo>
                    <a:pt x="8375" y="7466"/>
                    <a:pt x="7449" y="7412"/>
                    <a:pt x="6519" y="7412"/>
                  </a:cubicBezTo>
                  <a:cubicBezTo>
                    <a:pt x="6102" y="7412"/>
                    <a:pt x="5684" y="7423"/>
                    <a:pt x="5264" y="7445"/>
                  </a:cubicBezTo>
                  <a:cubicBezTo>
                    <a:pt x="4396" y="7524"/>
                    <a:pt x="3512" y="7570"/>
                    <a:pt x="2624" y="7570"/>
                  </a:cubicBezTo>
                  <a:cubicBezTo>
                    <a:pt x="2441" y="7570"/>
                    <a:pt x="2257" y="7568"/>
                    <a:pt x="2073" y="7564"/>
                  </a:cubicBezTo>
                  <a:cubicBezTo>
                    <a:pt x="1501" y="7540"/>
                    <a:pt x="1263" y="7540"/>
                    <a:pt x="1287" y="6969"/>
                  </a:cubicBezTo>
                  <a:cubicBezTo>
                    <a:pt x="1287" y="6469"/>
                    <a:pt x="1382" y="5969"/>
                    <a:pt x="1382" y="5469"/>
                  </a:cubicBezTo>
                  <a:cubicBezTo>
                    <a:pt x="1382" y="3968"/>
                    <a:pt x="1287" y="2444"/>
                    <a:pt x="1287" y="944"/>
                  </a:cubicBezTo>
                  <a:close/>
                  <a:moveTo>
                    <a:pt x="1693" y="0"/>
                  </a:moveTo>
                  <a:cubicBezTo>
                    <a:pt x="1399" y="0"/>
                    <a:pt x="1105" y="4"/>
                    <a:pt x="811" y="15"/>
                  </a:cubicBezTo>
                  <a:cubicBezTo>
                    <a:pt x="715" y="15"/>
                    <a:pt x="644" y="39"/>
                    <a:pt x="573" y="87"/>
                  </a:cubicBezTo>
                  <a:cubicBezTo>
                    <a:pt x="430" y="158"/>
                    <a:pt x="334" y="301"/>
                    <a:pt x="358" y="468"/>
                  </a:cubicBezTo>
                  <a:cubicBezTo>
                    <a:pt x="358" y="2254"/>
                    <a:pt x="525" y="4040"/>
                    <a:pt x="453" y="5826"/>
                  </a:cubicBezTo>
                  <a:cubicBezTo>
                    <a:pt x="406" y="6659"/>
                    <a:pt x="1" y="7921"/>
                    <a:pt x="1049" y="8303"/>
                  </a:cubicBezTo>
                  <a:cubicBezTo>
                    <a:pt x="1524" y="8486"/>
                    <a:pt x="2063" y="8542"/>
                    <a:pt x="2614" y="8542"/>
                  </a:cubicBezTo>
                  <a:cubicBezTo>
                    <a:pt x="3279" y="8542"/>
                    <a:pt x="3962" y="8461"/>
                    <a:pt x="4573" y="8422"/>
                  </a:cubicBezTo>
                  <a:cubicBezTo>
                    <a:pt x="5212" y="8377"/>
                    <a:pt x="5853" y="8355"/>
                    <a:pt x="6496" y="8355"/>
                  </a:cubicBezTo>
                  <a:cubicBezTo>
                    <a:pt x="7555" y="8355"/>
                    <a:pt x="8617" y="8413"/>
                    <a:pt x="9670" y="8517"/>
                  </a:cubicBezTo>
                  <a:cubicBezTo>
                    <a:pt x="9884" y="8517"/>
                    <a:pt x="10074" y="8374"/>
                    <a:pt x="10122" y="8183"/>
                  </a:cubicBezTo>
                  <a:cubicBezTo>
                    <a:pt x="10527" y="6636"/>
                    <a:pt x="10265" y="5040"/>
                    <a:pt x="10194" y="3468"/>
                  </a:cubicBezTo>
                  <a:cubicBezTo>
                    <a:pt x="10170" y="2587"/>
                    <a:pt x="10598" y="1087"/>
                    <a:pt x="9908" y="372"/>
                  </a:cubicBezTo>
                  <a:cubicBezTo>
                    <a:pt x="9574" y="63"/>
                    <a:pt x="9193" y="63"/>
                    <a:pt x="8765" y="39"/>
                  </a:cubicBezTo>
                  <a:cubicBezTo>
                    <a:pt x="8304" y="39"/>
                    <a:pt x="7844" y="28"/>
                    <a:pt x="7391" y="28"/>
                  </a:cubicBezTo>
                  <a:cubicBezTo>
                    <a:pt x="7164" y="28"/>
                    <a:pt x="6939" y="31"/>
                    <a:pt x="6717" y="39"/>
                  </a:cubicBezTo>
                  <a:cubicBezTo>
                    <a:pt x="6270" y="66"/>
                    <a:pt x="5824" y="76"/>
                    <a:pt x="5380" y="76"/>
                  </a:cubicBezTo>
                  <a:cubicBezTo>
                    <a:pt x="4150" y="76"/>
                    <a:pt x="2925" y="0"/>
                    <a:pt x="16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0;p64">
              <a:extLst>
                <a:ext uri="{FF2B5EF4-FFF2-40B4-BE49-F238E27FC236}">
                  <a16:creationId xmlns:a16="http://schemas.microsoft.com/office/drawing/2014/main" id="{26867DF0-309A-A7F5-A6E4-BFFFC03EB37D}"/>
                </a:ext>
              </a:extLst>
            </p:cNvPr>
            <p:cNvSpPr/>
            <p:nvPr/>
          </p:nvSpPr>
          <p:spPr>
            <a:xfrm>
              <a:off x="1681875" y="2427900"/>
              <a:ext cx="75025" cy="88825"/>
            </a:xfrm>
            <a:custGeom>
              <a:avLst/>
              <a:gdLst/>
              <a:ahLst/>
              <a:cxnLst/>
              <a:rect l="l" t="t" r="r" b="b"/>
              <a:pathLst>
                <a:path w="3001" h="3553" extrusionOk="0">
                  <a:moveTo>
                    <a:pt x="1548" y="478"/>
                  </a:moveTo>
                  <a:cubicBezTo>
                    <a:pt x="2048" y="478"/>
                    <a:pt x="2143" y="1169"/>
                    <a:pt x="1762" y="1407"/>
                  </a:cubicBezTo>
                  <a:cubicBezTo>
                    <a:pt x="1672" y="1465"/>
                    <a:pt x="1575" y="1492"/>
                    <a:pt x="1481" y="1492"/>
                  </a:cubicBezTo>
                  <a:cubicBezTo>
                    <a:pt x="1225" y="1492"/>
                    <a:pt x="987" y="1298"/>
                    <a:pt x="953" y="1002"/>
                  </a:cubicBezTo>
                  <a:cubicBezTo>
                    <a:pt x="905" y="669"/>
                    <a:pt x="1238" y="478"/>
                    <a:pt x="1548" y="478"/>
                  </a:cubicBezTo>
                  <a:close/>
                  <a:moveTo>
                    <a:pt x="1072" y="1836"/>
                  </a:moveTo>
                  <a:cubicBezTo>
                    <a:pt x="1215" y="1899"/>
                    <a:pt x="1368" y="1931"/>
                    <a:pt x="1525" y="1931"/>
                  </a:cubicBezTo>
                  <a:cubicBezTo>
                    <a:pt x="1604" y="1931"/>
                    <a:pt x="1683" y="1923"/>
                    <a:pt x="1762" y="1907"/>
                  </a:cubicBezTo>
                  <a:cubicBezTo>
                    <a:pt x="1810" y="1907"/>
                    <a:pt x="1881" y="1883"/>
                    <a:pt x="1929" y="1859"/>
                  </a:cubicBezTo>
                  <a:cubicBezTo>
                    <a:pt x="2143" y="2121"/>
                    <a:pt x="2310" y="2431"/>
                    <a:pt x="2382" y="2764"/>
                  </a:cubicBezTo>
                  <a:cubicBezTo>
                    <a:pt x="2429" y="2931"/>
                    <a:pt x="1715" y="3050"/>
                    <a:pt x="1572" y="3050"/>
                  </a:cubicBezTo>
                  <a:cubicBezTo>
                    <a:pt x="1511" y="3058"/>
                    <a:pt x="1450" y="3062"/>
                    <a:pt x="1390" y="3062"/>
                  </a:cubicBezTo>
                  <a:cubicBezTo>
                    <a:pt x="1102" y="3062"/>
                    <a:pt x="832" y="2970"/>
                    <a:pt x="595" y="2812"/>
                  </a:cubicBezTo>
                  <a:cubicBezTo>
                    <a:pt x="595" y="2788"/>
                    <a:pt x="595" y="2764"/>
                    <a:pt x="595" y="2764"/>
                  </a:cubicBezTo>
                  <a:cubicBezTo>
                    <a:pt x="619" y="2669"/>
                    <a:pt x="643" y="2574"/>
                    <a:pt x="667" y="2479"/>
                  </a:cubicBezTo>
                  <a:cubicBezTo>
                    <a:pt x="762" y="2240"/>
                    <a:pt x="905" y="2026"/>
                    <a:pt x="1072" y="1836"/>
                  </a:cubicBezTo>
                  <a:close/>
                  <a:moveTo>
                    <a:pt x="1502" y="1"/>
                  </a:moveTo>
                  <a:cubicBezTo>
                    <a:pt x="974" y="1"/>
                    <a:pt x="523" y="398"/>
                    <a:pt x="476" y="931"/>
                  </a:cubicBezTo>
                  <a:cubicBezTo>
                    <a:pt x="453" y="1169"/>
                    <a:pt x="524" y="1407"/>
                    <a:pt x="691" y="1574"/>
                  </a:cubicBezTo>
                  <a:cubicBezTo>
                    <a:pt x="381" y="1931"/>
                    <a:pt x="0" y="2526"/>
                    <a:pt x="119" y="2955"/>
                  </a:cubicBezTo>
                  <a:cubicBezTo>
                    <a:pt x="238" y="3384"/>
                    <a:pt x="1072" y="3526"/>
                    <a:pt x="1429" y="3550"/>
                  </a:cubicBezTo>
                  <a:cubicBezTo>
                    <a:pt x="1456" y="3552"/>
                    <a:pt x="1484" y="3553"/>
                    <a:pt x="1514" y="3553"/>
                  </a:cubicBezTo>
                  <a:cubicBezTo>
                    <a:pt x="1917" y="3553"/>
                    <a:pt x="2611" y="3401"/>
                    <a:pt x="2810" y="3003"/>
                  </a:cubicBezTo>
                  <a:cubicBezTo>
                    <a:pt x="3001" y="2574"/>
                    <a:pt x="2596" y="1931"/>
                    <a:pt x="2263" y="1550"/>
                  </a:cubicBezTo>
                  <a:cubicBezTo>
                    <a:pt x="2405" y="1359"/>
                    <a:pt x="2453" y="1121"/>
                    <a:pt x="2453" y="859"/>
                  </a:cubicBezTo>
                  <a:cubicBezTo>
                    <a:pt x="2429" y="383"/>
                    <a:pt x="2024" y="2"/>
                    <a:pt x="1548" y="2"/>
                  </a:cubicBezTo>
                  <a:cubicBezTo>
                    <a:pt x="1533" y="1"/>
                    <a:pt x="1517" y="1"/>
                    <a:pt x="150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1;p64">
              <a:extLst>
                <a:ext uri="{FF2B5EF4-FFF2-40B4-BE49-F238E27FC236}">
                  <a16:creationId xmlns:a16="http://schemas.microsoft.com/office/drawing/2014/main" id="{261D5A4E-860B-4588-9CB7-96805C754128}"/>
                </a:ext>
              </a:extLst>
            </p:cNvPr>
            <p:cNvSpPr/>
            <p:nvPr/>
          </p:nvSpPr>
          <p:spPr>
            <a:xfrm>
              <a:off x="1775600" y="2447875"/>
              <a:ext cx="69925" cy="19450"/>
            </a:xfrm>
            <a:custGeom>
              <a:avLst/>
              <a:gdLst/>
              <a:ahLst/>
              <a:cxnLst/>
              <a:rect l="l" t="t" r="r" b="b"/>
              <a:pathLst>
                <a:path w="2797" h="778" extrusionOk="0">
                  <a:moveTo>
                    <a:pt x="954" y="1"/>
                  </a:moveTo>
                  <a:cubicBezTo>
                    <a:pt x="698" y="1"/>
                    <a:pt x="442" y="84"/>
                    <a:pt x="228" y="251"/>
                  </a:cubicBezTo>
                  <a:cubicBezTo>
                    <a:pt x="1" y="375"/>
                    <a:pt x="150" y="678"/>
                    <a:pt x="365" y="678"/>
                  </a:cubicBezTo>
                  <a:cubicBezTo>
                    <a:pt x="398" y="678"/>
                    <a:pt x="432" y="671"/>
                    <a:pt x="466" y="656"/>
                  </a:cubicBezTo>
                  <a:cubicBezTo>
                    <a:pt x="657" y="560"/>
                    <a:pt x="847" y="489"/>
                    <a:pt x="1038" y="465"/>
                  </a:cubicBezTo>
                  <a:cubicBezTo>
                    <a:pt x="1050" y="464"/>
                    <a:pt x="1062" y="463"/>
                    <a:pt x="1075" y="463"/>
                  </a:cubicBezTo>
                  <a:cubicBezTo>
                    <a:pt x="1293" y="463"/>
                    <a:pt x="1453" y="659"/>
                    <a:pt x="1633" y="727"/>
                  </a:cubicBezTo>
                  <a:cubicBezTo>
                    <a:pt x="1747" y="762"/>
                    <a:pt x="1860" y="778"/>
                    <a:pt x="1973" y="778"/>
                  </a:cubicBezTo>
                  <a:cubicBezTo>
                    <a:pt x="2167" y="778"/>
                    <a:pt x="2357" y="731"/>
                    <a:pt x="2538" y="656"/>
                  </a:cubicBezTo>
                  <a:cubicBezTo>
                    <a:pt x="2797" y="569"/>
                    <a:pt x="2724" y="190"/>
                    <a:pt x="2495" y="190"/>
                  </a:cubicBezTo>
                  <a:cubicBezTo>
                    <a:pt x="2471" y="190"/>
                    <a:pt x="2446" y="194"/>
                    <a:pt x="2419" y="203"/>
                  </a:cubicBezTo>
                  <a:cubicBezTo>
                    <a:pt x="2253" y="263"/>
                    <a:pt x="2116" y="324"/>
                    <a:pt x="1966" y="324"/>
                  </a:cubicBezTo>
                  <a:cubicBezTo>
                    <a:pt x="1878" y="324"/>
                    <a:pt x="1786" y="303"/>
                    <a:pt x="1681" y="251"/>
                  </a:cubicBezTo>
                  <a:cubicBezTo>
                    <a:pt x="1467" y="84"/>
                    <a:pt x="1210" y="1"/>
                    <a:pt x="9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542;p64">
              <a:extLst>
                <a:ext uri="{FF2B5EF4-FFF2-40B4-BE49-F238E27FC236}">
                  <a16:creationId xmlns:a16="http://schemas.microsoft.com/office/drawing/2014/main" id="{B31846BC-6627-B676-14BF-7F07BBBC260B}"/>
                </a:ext>
              </a:extLst>
            </p:cNvPr>
            <p:cNvSpPr/>
            <p:nvPr/>
          </p:nvSpPr>
          <p:spPr>
            <a:xfrm>
              <a:off x="1775600" y="2483600"/>
              <a:ext cx="69925" cy="19750"/>
            </a:xfrm>
            <a:custGeom>
              <a:avLst/>
              <a:gdLst/>
              <a:ahLst/>
              <a:cxnLst/>
              <a:rect l="l" t="t" r="r" b="b"/>
              <a:pathLst>
                <a:path w="2797" h="790" extrusionOk="0">
                  <a:moveTo>
                    <a:pt x="954" y="1"/>
                  </a:moveTo>
                  <a:cubicBezTo>
                    <a:pt x="698" y="1"/>
                    <a:pt x="442" y="84"/>
                    <a:pt x="228" y="251"/>
                  </a:cubicBezTo>
                  <a:cubicBezTo>
                    <a:pt x="1" y="375"/>
                    <a:pt x="150" y="678"/>
                    <a:pt x="365" y="678"/>
                  </a:cubicBezTo>
                  <a:cubicBezTo>
                    <a:pt x="398" y="678"/>
                    <a:pt x="432" y="671"/>
                    <a:pt x="466" y="655"/>
                  </a:cubicBezTo>
                  <a:cubicBezTo>
                    <a:pt x="657" y="560"/>
                    <a:pt x="847" y="489"/>
                    <a:pt x="1038" y="465"/>
                  </a:cubicBezTo>
                  <a:cubicBezTo>
                    <a:pt x="1050" y="464"/>
                    <a:pt x="1062" y="463"/>
                    <a:pt x="1074" y="463"/>
                  </a:cubicBezTo>
                  <a:cubicBezTo>
                    <a:pt x="1293" y="463"/>
                    <a:pt x="1453" y="660"/>
                    <a:pt x="1633" y="751"/>
                  </a:cubicBezTo>
                  <a:cubicBezTo>
                    <a:pt x="1744" y="776"/>
                    <a:pt x="1855" y="790"/>
                    <a:pt x="1965" y="790"/>
                  </a:cubicBezTo>
                  <a:cubicBezTo>
                    <a:pt x="2162" y="790"/>
                    <a:pt x="2355" y="747"/>
                    <a:pt x="2538" y="655"/>
                  </a:cubicBezTo>
                  <a:cubicBezTo>
                    <a:pt x="2797" y="569"/>
                    <a:pt x="2724" y="190"/>
                    <a:pt x="2495" y="190"/>
                  </a:cubicBezTo>
                  <a:cubicBezTo>
                    <a:pt x="2471" y="190"/>
                    <a:pt x="2446" y="194"/>
                    <a:pt x="2419" y="203"/>
                  </a:cubicBezTo>
                  <a:cubicBezTo>
                    <a:pt x="2253" y="263"/>
                    <a:pt x="2116" y="324"/>
                    <a:pt x="1966" y="324"/>
                  </a:cubicBezTo>
                  <a:cubicBezTo>
                    <a:pt x="1878" y="324"/>
                    <a:pt x="1786" y="303"/>
                    <a:pt x="1681" y="251"/>
                  </a:cubicBezTo>
                  <a:cubicBezTo>
                    <a:pt x="1467" y="84"/>
                    <a:pt x="1210" y="1"/>
                    <a:pt x="9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543;p64">
              <a:extLst>
                <a:ext uri="{FF2B5EF4-FFF2-40B4-BE49-F238E27FC236}">
                  <a16:creationId xmlns:a16="http://schemas.microsoft.com/office/drawing/2014/main" id="{7B886175-D77C-5204-D35F-76E4794D62E8}"/>
                </a:ext>
              </a:extLst>
            </p:cNvPr>
            <p:cNvSpPr/>
            <p:nvPr/>
          </p:nvSpPr>
          <p:spPr>
            <a:xfrm>
              <a:off x="1708425" y="2525550"/>
              <a:ext cx="117475" cy="27425"/>
            </a:xfrm>
            <a:custGeom>
              <a:avLst/>
              <a:gdLst/>
              <a:ahLst/>
              <a:cxnLst/>
              <a:rect l="l" t="t" r="r" b="b"/>
              <a:pathLst>
                <a:path w="4699" h="1097" extrusionOk="0">
                  <a:moveTo>
                    <a:pt x="1643" y="0"/>
                  </a:moveTo>
                  <a:cubicBezTo>
                    <a:pt x="1150" y="0"/>
                    <a:pt x="652" y="274"/>
                    <a:pt x="224" y="478"/>
                  </a:cubicBezTo>
                  <a:cubicBezTo>
                    <a:pt x="1" y="579"/>
                    <a:pt x="141" y="889"/>
                    <a:pt x="350" y="889"/>
                  </a:cubicBezTo>
                  <a:cubicBezTo>
                    <a:pt x="386" y="889"/>
                    <a:pt x="424" y="880"/>
                    <a:pt x="462" y="859"/>
                  </a:cubicBezTo>
                  <a:cubicBezTo>
                    <a:pt x="819" y="668"/>
                    <a:pt x="1224" y="525"/>
                    <a:pt x="1653" y="478"/>
                  </a:cubicBezTo>
                  <a:cubicBezTo>
                    <a:pt x="1678" y="475"/>
                    <a:pt x="1702" y="474"/>
                    <a:pt x="1726" y="474"/>
                  </a:cubicBezTo>
                  <a:cubicBezTo>
                    <a:pt x="2162" y="474"/>
                    <a:pt x="2460" y="866"/>
                    <a:pt x="2844" y="1002"/>
                  </a:cubicBezTo>
                  <a:cubicBezTo>
                    <a:pt x="3031" y="1069"/>
                    <a:pt x="3201" y="1096"/>
                    <a:pt x="3365" y="1096"/>
                  </a:cubicBezTo>
                  <a:cubicBezTo>
                    <a:pt x="3722" y="1096"/>
                    <a:pt x="4047" y="966"/>
                    <a:pt x="4439" y="835"/>
                  </a:cubicBezTo>
                  <a:cubicBezTo>
                    <a:pt x="4698" y="749"/>
                    <a:pt x="4625" y="369"/>
                    <a:pt x="4396" y="369"/>
                  </a:cubicBezTo>
                  <a:cubicBezTo>
                    <a:pt x="4373" y="369"/>
                    <a:pt x="4347" y="374"/>
                    <a:pt x="4320" y="383"/>
                  </a:cubicBezTo>
                  <a:cubicBezTo>
                    <a:pt x="3990" y="497"/>
                    <a:pt x="3703" y="612"/>
                    <a:pt x="3402" y="612"/>
                  </a:cubicBezTo>
                  <a:cubicBezTo>
                    <a:pt x="3204" y="612"/>
                    <a:pt x="2999" y="563"/>
                    <a:pt x="2772" y="430"/>
                  </a:cubicBezTo>
                  <a:cubicBezTo>
                    <a:pt x="2510" y="263"/>
                    <a:pt x="2201" y="121"/>
                    <a:pt x="1891" y="25"/>
                  </a:cubicBezTo>
                  <a:cubicBezTo>
                    <a:pt x="1809" y="8"/>
                    <a:pt x="1726" y="0"/>
                    <a:pt x="16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749;p76">
            <a:extLst>
              <a:ext uri="{FF2B5EF4-FFF2-40B4-BE49-F238E27FC236}">
                <a16:creationId xmlns:a16="http://schemas.microsoft.com/office/drawing/2014/main" id="{EA922C04-3672-F183-8156-1D24CE2F53A6}"/>
              </a:ext>
            </a:extLst>
          </p:cNvPr>
          <p:cNvSpPr/>
          <p:nvPr/>
        </p:nvSpPr>
        <p:spPr>
          <a:xfrm>
            <a:off x="5071198" y="3540386"/>
            <a:ext cx="407485" cy="374550"/>
          </a:xfrm>
          <a:custGeom>
            <a:avLst/>
            <a:gdLst/>
            <a:ahLst/>
            <a:cxnLst/>
            <a:rect l="l" t="t" r="r" b="b"/>
            <a:pathLst>
              <a:path w="12718" h="11691" extrusionOk="0">
                <a:moveTo>
                  <a:pt x="7764" y="1347"/>
                </a:moveTo>
                <a:cubicBezTo>
                  <a:pt x="8050" y="1466"/>
                  <a:pt x="8264" y="1728"/>
                  <a:pt x="8312" y="2037"/>
                </a:cubicBezTo>
                <a:cubicBezTo>
                  <a:pt x="8097" y="2085"/>
                  <a:pt x="7859" y="2109"/>
                  <a:pt x="7645" y="2109"/>
                </a:cubicBezTo>
                <a:cubicBezTo>
                  <a:pt x="7692" y="1895"/>
                  <a:pt x="7716" y="1633"/>
                  <a:pt x="7764" y="1371"/>
                </a:cubicBezTo>
                <a:lnTo>
                  <a:pt x="7764" y="1347"/>
                </a:lnTo>
                <a:close/>
                <a:moveTo>
                  <a:pt x="4882" y="1085"/>
                </a:moveTo>
                <a:cubicBezTo>
                  <a:pt x="5525" y="1109"/>
                  <a:pt x="6144" y="1085"/>
                  <a:pt x="6764" y="1133"/>
                </a:cubicBezTo>
                <a:cubicBezTo>
                  <a:pt x="6692" y="1609"/>
                  <a:pt x="6597" y="2085"/>
                  <a:pt x="6526" y="2585"/>
                </a:cubicBezTo>
                <a:cubicBezTo>
                  <a:pt x="6526" y="2800"/>
                  <a:pt x="6692" y="3014"/>
                  <a:pt x="6907" y="3085"/>
                </a:cubicBezTo>
                <a:cubicBezTo>
                  <a:pt x="7149" y="3136"/>
                  <a:pt x="7398" y="3160"/>
                  <a:pt x="7647" y="3160"/>
                </a:cubicBezTo>
                <a:cubicBezTo>
                  <a:pt x="7863" y="3160"/>
                  <a:pt x="8078" y="3142"/>
                  <a:pt x="8288" y="3109"/>
                </a:cubicBezTo>
                <a:cubicBezTo>
                  <a:pt x="8288" y="3157"/>
                  <a:pt x="8288" y="3204"/>
                  <a:pt x="8288" y="3228"/>
                </a:cubicBezTo>
                <a:cubicBezTo>
                  <a:pt x="8193" y="3966"/>
                  <a:pt x="8169" y="4728"/>
                  <a:pt x="8193" y="5467"/>
                </a:cubicBezTo>
                <a:lnTo>
                  <a:pt x="7145" y="5467"/>
                </a:lnTo>
                <a:cubicBezTo>
                  <a:pt x="6430" y="5467"/>
                  <a:pt x="5716" y="5491"/>
                  <a:pt x="4978" y="5538"/>
                </a:cubicBezTo>
                <a:cubicBezTo>
                  <a:pt x="4930" y="4062"/>
                  <a:pt x="4882" y="2585"/>
                  <a:pt x="4882" y="1085"/>
                </a:cubicBezTo>
                <a:close/>
                <a:moveTo>
                  <a:pt x="7361" y="6510"/>
                </a:moveTo>
                <a:cubicBezTo>
                  <a:pt x="7733" y="6510"/>
                  <a:pt x="8106" y="6518"/>
                  <a:pt x="8478" y="6538"/>
                </a:cubicBezTo>
                <a:cubicBezTo>
                  <a:pt x="8534" y="6566"/>
                  <a:pt x="8606" y="6578"/>
                  <a:pt x="8676" y="6578"/>
                </a:cubicBezTo>
                <a:cubicBezTo>
                  <a:pt x="8725" y="6578"/>
                  <a:pt x="8772" y="6572"/>
                  <a:pt x="8812" y="6562"/>
                </a:cubicBezTo>
                <a:cubicBezTo>
                  <a:pt x="9169" y="6586"/>
                  <a:pt x="9502" y="6634"/>
                  <a:pt x="9836" y="6681"/>
                </a:cubicBezTo>
                <a:cubicBezTo>
                  <a:pt x="10336" y="6753"/>
                  <a:pt x="10812" y="6848"/>
                  <a:pt x="11265" y="7015"/>
                </a:cubicBezTo>
                <a:cubicBezTo>
                  <a:pt x="11574" y="7110"/>
                  <a:pt x="11431" y="7848"/>
                  <a:pt x="11431" y="8110"/>
                </a:cubicBezTo>
                <a:cubicBezTo>
                  <a:pt x="11479" y="8634"/>
                  <a:pt x="11479" y="9158"/>
                  <a:pt x="11407" y="9658"/>
                </a:cubicBezTo>
                <a:cubicBezTo>
                  <a:pt x="11362" y="9850"/>
                  <a:pt x="11082" y="9903"/>
                  <a:pt x="10772" y="9903"/>
                </a:cubicBezTo>
                <a:cubicBezTo>
                  <a:pt x="10427" y="9903"/>
                  <a:pt x="10045" y="9837"/>
                  <a:pt x="9907" y="9825"/>
                </a:cubicBezTo>
                <a:cubicBezTo>
                  <a:pt x="8728" y="9753"/>
                  <a:pt x="7550" y="9718"/>
                  <a:pt x="6371" y="9718"/>
                </a:cubicBezTo>
                <a:cubicBezTo>
                  <a:pt x="5192" y="9718"/>
                  <a:pt x="4013" y="9753"/>
                  <a:pt x="2834" y="9825"/>
                </a:cubicBezTo>
                <a:cubicBezTo>
                  <a:pt x="2752" y="9825"/>
                  <a:pt x="2628" y="9832"/>
                  <a:pt x="2496" y="9832"/>
                </a:cubicBezTo>
                <a:cubicBezTo>
                  <a:pt x="2211" y="9832"/>
                  <a:pt x="1883" y="9798"/>
                  <a:pt x="1834" y="9587"/>
                </a:cubicBezTo>
                <a:cubicBezTo>
                  <a:pt x="1786" y="9182"/>
                  <a:pt x="1763" y="8801"/>
                  <a:pt x="1810" y="8396"/>
                </a:cubicBezTo>
                <a:cubicBezTo>
                  <a:pt x="1834" y="7848"/>
                  <a:pt x="1905" y="7300"/>
                  <a:pt x="1929" y="6753"/>
                </a:cubicBezTo>
                <a:cubicBezTo>
                  <a:pt x="3728" y="6713"/>
                  <a:pt x="5543" y="6510"/>
                  <a:pt x="7361" y="6510"/>
                </a:cubicBezTo>
                <a:close/>
                <a:moveTo>
                  <a:pt x="4406" y="1"/>
                </a:moveTo>
                <a:cubicBezTo>
                  <a:pt x="4117" y="1"/>
                  <a:pt x="3858" y="223"/>
                  <a:pt x="3858" y="537"/>
                </a:cubicBezTo>
                <a:cubicBezTo>
                  <a:pt x="3811" y="2228"/>
                  <a:pt x="3882" y="3919"/>
                  <a:pt x="3954" y="5610"/>
                </a:cubicBezTo>
                <a:cubicBezTo>
                  <a:pt x="3120" y="5657"/>
                  <a:pt x="2263" y="5705"/>
                  <a:pt x="1429" y="5729"/>
                </a:cubicBezTo>
                <a:cubicBezTo>
                  <a:pt x="1411" y="5726"/>
                  <a:pt x="1393" y="5724"/>
                  <a:pt x="1374" y="5724"/>
                </a:cubicBezTo>
                <a:cubicBezTo>
                  <a:pt x="1245" y="5724"/>
                  <a:pt x="1108" y="5794"/>
                  <a:pt x="1024" y="5919"/>
                </a:cubicBezTo>
                <a:cubicBezTo>
                  <a:pt x="953" y="5991"/>
                  <a:pt x="905" y="6110"/>
                  <a:pt x="905" y="6229"/>
                </a:cubicBezTo>
                <a:cubicBezTo>
                  <a:pt x="881" y="7658"/>
                  <a:pt x="0" y="10539"/>
                  <a:pt x="2048" y="10825"/>
                </a:cubicBezTo>
                <a:lnTo>
                  <a:pt x="2048" y="11015"/>
                </a:lnTo>
                <a:cubicBezTo>
                  <a:pt x="2048" y="11254"/>
                  <a:pt x="2215" y="11468"/>
                  <a:pt x="2429" y="11539"/>
                </a:cubicBezTo>
                <a:cubicBezTo>
                  <a:pt x="2759" y="11607"/>
                  <a:pt x="3249" y="11691"/>
                  <a:pt x="3729" y="11691"/>
                </a:cubicBezTo>
                <a:cubicBezTo>
                  <a:pt x="4428" y="11691"/>
                  <a:pt x="5103" y="11513"/>
                  <a:pt x="5216" y="10849"/>
                </a:cubicBezTo>
                <a:cubicBezTo>
                  <a:pt x="5787" y="10825"/>
                  <a:pt x="6335" y="10801"/>
                  <a:pt x="6883" y="10801"/>
                </a:cubicBezTo>
                <a:lnTo>
                  <a:pt x="7573" y="10801"/>
                </a:lnTo>
                <a:lnTo>
                  <a:pt x="7573" y="11087"/>
                </a:lnTo>
                <a:cubicBezTo>
                  <a:pt x="7597" y="11373"/>
                  <a:pt x="7811" y="11587"/>
                  <a:pt x="8097" y="11611"/>
                </a:cubicBezTo>
                <a:cubicBezTo>
                  <a:pt x="8347" y="11627"/>
                  <a:pt x="8711" y="11659"/>
                  <a:pt x="9093" y="11659"/>
                </a:cubicBezTo>
                <a:cubicBezTo>
                  <a:pt x="9842" y="11659"/>
                  <a:pt x="10663" y="11535"/>
                  <a:pt x="10836" y="10920"/>
                </a:cubicBezTo>
                <a:cubicBezTo>
                  <a:pt x="11003" y="10920"/>
                  <a:pt x="11146" y="10920"/>
                  <a:pt x="11312" y="10896"/>
                </a:cubicBezTo>
                <a:cubicBezTo>
                  <a:pt x="12479" y="10754"/>
                  <a:pt x="12527" y="9515"/>
                  <a:pt x="12479" y="8586"/>
                </a:cubicBezTo>
                <a:cubicBezTo>
                  <a:pt x="12479" y="7753"/>
                  <a:pt x="12717" y="6586"/>
                  <a:pt x="11836" y="6110"/>
                </a:cubicBezTo>
                <a:cubicBezTo>
                  <a:pt x="11026" y="5729"/>
                  <a:pt x="10145" y="5514"/>
                  <a:pt x="9240" y="5514"/>
                </a:cubicBezTo>
                <a:cubicBezTo>
                  <a:pt x="9264" y="4514"/>
                  <a:pt x="9288" y="3562"/>
                  <a:pt x="9407" y="2561"/>
                </a:cubicBezTo>
                <a:cubicBezTo>
                  <a:pt x="9502" y="1895"/>
                  <a:pt x="9264" y="1204"/>
                  <a:pt x="8740" y="751"/>
                </a:cubicBezTo>
                <a:cubicBezTo>
                  <a:pt x="8028" y="115"/>
                  <a:pt x="7055" y="67"/>
                  <a:pt x="6098" y="67"/>
                </a:cubicBezTo>
                <a:cubicBezTo>
                  <a:pt x="5928" y="67"/>
                  <a:pt x="5757" y="68"/>
                  <a:pt x="5589" y="68"/>
                </a:cubicBezTo>
                <a:cubicBezTo>
                  <a:pt x="5219" y="68"/>
                  <a:pt x="4858" y="61"/>
                  <a:pt x="4525" y="13"/>
                </a:cubicBezTo>
                <a:cubicBezTo>
                  <a:pt x="4485" y="5"/>
                  <a:pt x="4445" y="1"/>
                  <a:pt x="440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 txBox="1">
            <a:spLocks noGrp="1"/>
          </p:cNvSpPr>
          <p:nvPr>
            <p:ph type="title"/>
          </p:nvPr>
        </p:nvSpPr>
        <p:spPr>
          <a:xfrm>
            <a:off x="2834468" y="783684"/>
            <a:ext cx="4001700" cy="11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Estrategias de levantamiento de requerimientos</a:t>
            </a:r>
            <a:endParaRPr sz="3000" dirty="0"/>
          </a:p>
        </p:txBody>
      </p:sp>
      <p:sp>
        <p:nvSpPr>
          <p:cNvPr id="653" name="Google Shape;653;p70"/>
          <p:cNvSpPr txBox="1">
            <a:spLocks noGrp="1"/>
          </p:cNvSpPr>
          <p:nvPr>
            <p:ph type="body" idx="1"/>
          </p:nvPr>
        </p:nvSpPr>
        <p:spPr>
          <a:xfrm>
            <a:off x="3010327" y="2610985"/>
            <a:ext cx="3462391" cy="1926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>
              <a:spcAft>
                <a:spcPts val="1600"/>
              </a:spcAft>
              <a:buNone/>
            </a:pPr>
            <a:r>
              <a:rPr lang="es-ES" sz="1400" dirty="0"/>
              <a:t>Se implementaron dos estrategias clave de levantamiento de requerimientos para el proyecto del sistema de registro CAAFI: la entrevista a usuarios y la encuesta a usuarios.</a:t>
            </a:r>
            <a:endParaRPr sz="1400" dirty="0"/>
          </a:p>
        </p:txBody>
      </p:sp>
      <p:pic>
        <p:nvPicPr>
          <p:cNvPr id="654" name="Google Shape;654;p70"/>
          <p:cNvPicPr preferRelativeResize="0"/>
          <p:nvPr/>
        </p:nvPicPr>
        <p:blipFill rotWithShape="1">
          <a:blip r:embed="rId3">
            <a:alphaModFix amt="78000"/>
          </a:blip>
          <a:srcRect l="19967"/>
          <a:stretch/>
        </p:blipFill>
        <p:spPr>
          <a:xfrm rot="3044709">
            <a:off x="2623362" y="802390"/>
            <a:ext cx="800704" cy="619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4037" y="2080550"/>
            <a:ext cx="1814972" cy="370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7"/>
          <p:cNvSpPr txBox="1">
            <a:spLocks noGrp="1"/>
          </p:cNvSpPr>
          <p:nvPr>
            <p:ph type="title"/>
          </p:nvPr>
        </p:nvSpPr>
        <p:spPr>
          <a:xfrm>
            <a:off x="5230400" y="3738848"/>
            <a:ext cx="2797500" cy="4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Entrevista</a:t>
            </a:r>
            <a:endParaRPr dirty="0"/>
          </a:p>
        </p:txBody>
      </p:sp>
      <p:sp>
        <p:nvSpPr>
          <p:cNvPr id="399" name="Google Shape;399;p57"/>
          <p:cNvSpPr txBox="1">
            <a:spLocks noGrp="1"/>
          </p:cNvSpPr>
          <p:nvPr>
            <p:ph type="subTitle" idx="1"/>
          </p:nvPr>
        </p:nvSpPr>
        <p:spPr>
          <a:xfrm>
            <a:off x="4909400" y="1218188"/>
            <a:ext cx="3439500" cy="20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/>
            <a:r>
              <a:rPr lang="es-ES" sz="1600" dirty="0"/>
              <a:t>Se destacó la falta de un sistema de registro actual, lo que resultaba en procesos manuales propensos a errores y congestión durante las horas pico. La necesidad de agilizar el registro de entrada y salida de los alumnos se identificó como una prioridad</a:t>
            </a:r>
            <a:endParaRPr sz="1600" dirty="0"/>
          </a:p>
        </p:txBody>
      </p:sp>
      <p:pic>
        <p:nvPicPr>
          <p:cNvPr id="400" name="Google Shape;400;p57"/>
          <p:cNvPicPr preferRelativeResize="0"/>
          <p:nvPr/>
        </p:nvPicPr>
        <p:blipFill rotWithShape="1">
          <a:blip r:embed="rId3"/>
          <a:srcRect l="9889" r="9889"/>
          <a:stretch/>
        </p:blipFill>
        <p:spPr>
          <a:xfrm rot="931831">
            <a:off x="1470500" y="2748197"/>
            <a:ext cx="1758198" cy="14628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401" name="Google Shape;401;p57"/>
          <p:cNvPicPr preferRelativeResize="0"/>
          <p:nvPr/>
        </p:nvPicPr>
        <p:blipFill rotWithShape="1">
          <a:blip r:embed="rId4"/>
          <a:srcRect l="9996" r="9996"/>
          <a:stretch/>
        </p:blipFill>
        <p:spPr>
          <a:xfrm rot="-429392">
            <a:off x="1290676" y="1182926"/>
            <a:ext cx="1758200" cy="146500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402" name="Google Shape;402;p57"/>
          <p:cNvSpPr/>
          <p:nvPr/>
        </p:nvSpPr>
        <p:spPr>
          <a:xfrm rot="1352827">
            <a:off x="2608186" y="945977"/>
            <a:ext cx="647394" cy="266313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03" name="Google Shape;403;p57"/>
          <p:cNvSpPr/>
          <p:nvPr/>
        </p:nvSpPr>
        <p:spPr>
          <a:xfrm rot="2700000">
            <a:off x="1043042" y="3771017"/>
            <a:ext cx="647436" cy="266330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405" name="Google Shape;40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0766" y="4131418"/>
            <a:ext cx="2306474" cy="417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792;p114">
            <a:extLst>
              <a:ext uri="{FF2B5EF4-FFF2-40B4-BE49-F238E27FC236}">
                <a16:creationId xmlns:a16="http://schemas.microsoft.com/office/drawing/2014/main" id="{ABFC41DF-B177-7A77-1C81-08866AB383A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04821" y="1455447"/>
            <a:ext cx="1046098" cy="90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4"/>
          <p:cNvSpPr txBox="1">
            <a:spLocks noGrp="1"/>
          </p:cNvSpPr>
          <p:nvPr>
            <p:ph type="body" idx="1"/>
          </p:nvPr>
        </p:nvSpPr>
        <p:spPr>
          <a:xfrm>
            <a:off x="940745" y="1712320"/>
            <a:ext cx="3250703" cy="234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400" dirty="0"/>
              <a:t>Se observa una tendencia marcada de quejas relacionadas con los tiempos de espera prolongados y la complejidad del proceso de registro de visitas. Estos comentarios señalan la necesidad evidente de mejorar tanto la eficiencia como la experiencia del usuario</a:t>
            </a:r>
            <a:endParaRPr lang="en-US" sz="1800" dirty="0"/>
          </a:p>
        </p:txBody>
      </p:sp>
      <p:sp>
        <p:nvSpPr>
          <p:cNvPr id="359" name="Google Shape;359;p54"/>
          <p:cNvSpPr txBox="1">
            <a:spLocks noGrp="1"/>
          </p:cNvSpPr>
          <p:nvPr>
            <p:ph type="title"/>
          </p:nvPr>
        </p:nvSpPr>
        <p:spPr>
          <a:xfrm>
            <a:off x="1002325" y="711181"/>
            <a:ext cx="240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Encuesta</a:t>
            </a:r>
            <a:endParaRPr dirty="0"/>
          </a:p>
        </p:txBody>
      </p:sp>
      <p:pic>
        <p:nvPicPr>
          <p:cNvPr id="360" name="Google Shape;360;p54"/>
          <p:cNvPicPr preferRelativeResize="0"/>
          <p:nvPr/>
        </p:nvPicPr>
        <p:blipFill>
          <a:blip r:embed="rId3">
            <a:alphaModFix amt="56000"/>
          </a:blip>
          <a:stretch>
            <a:fillRect/>
          </a:stretch>
        </p:blipFill>
        <p:spPr>
          <a:xfrm rot="10800000">
            <a:off x="1124175" y="1103650"/>
            <a:ext cx="1918825" cy="21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4"/>
          <p:cNvPicPr preferRelativeResize="0"/>
          <p:nvPr/>
        </p:nvPicPr>
        <p:blipFill rotWithShape="1">
          <a:blip r:embed="rId4">
            <a:alphaModFix/>
          </a:blip>
          <a:srcRect l="8880" r="18745"/>
          <a:stretch/>
        </p:blipFill>
        <p:spPr>
          <a:xfrm rot="473094">
            <a:off x="6001750" y="2654026"/>
            <a:ext cx="1844901" cy="169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2" name="Google Shape;362;p54"/>
          <p:cNvSpPr/>
          <p:nvPr/>
        </p:nvSpPr>
        <p:spPr>
          <a:xfrm rot="-391042">
            <a:off x="5665714" y="2448475"/>
            <a:ext cx="1101258" cy="649000"/>
          </a:xfrm>
          <a:custGeom>
            <a:avLst/>
            <a:gdLst/>
            <a:ahLst/>
            <a:cxnLst/>
            <a:rect l="l" t="t" r="r" b="b"/>
            <a:pathLst>
              <a:path w="44052" h="25961" extrusionOk="0">
                <a:moveTo>
                  <a:pt x="0" y="15402"/>
                </a:moveTo>
                <a:lnTo>
                  <a:pt x="40035" y="0"/>
                </a:lnTo>
                <a:cubicBezTo>
                  <a:pt x="40035" y="0"/>
                  <a:pt x="39175" y="1442"/>
                  <a:pt x="39491" y="2221"/>
                </a:cubicBezTo>
                <a:cubicBezTo>
                  <a:pt x="39806" y="2993"/>
                  <a:pt x="41434" y="3418"/>
                  <a:pt x="41434" y="3418"/>
                </a:cubicBezTo>
                <a:cubicBezTo>
                  <a:pt x="41434" y="3418"/>
                  <a:pt x="40574" y="5040"/>
                  <a:pt x="41047" y="5753"/>
                </a:cubicBezTo>
                <a:cubicBezTo>
                  <a:pt x="41521" y="6466"/>
                  <a:pt x="42609" y="7168"/>
                  <a:pt x="42609" y="7168"/>
                </a:cubicBezTo>
                <a:cubicBezTo>
                  <a:pt x="42609" y="7168"/>
                  <a:pt x="41510" y="9791"/>
                  <a:pt x="44051" y="10684"/>
                </a:cubicBezTo>
                <a:lnTo>
                  <a:pt x="4327" y="25960"/>
                </a:lnTo>
                <a:cubicBezTo>
                  <a:pt x="4327" y="25960"/>
                  <a:pt x="4958" y="24252"/>
                  <a:pt x="4703" y="23631"/>
                </a:cubicBezTo>
                <a:cubicBezTo>
                  <a:pt x="4447" y="23011"/>
                  <a:pt x="2885" y="22439"/>
                  <a:pt x="2885" y="22439"/>
                </a:cubicBezTo>
                <a:cubicBezTo>
                  <a:pt x="2885" y="22439"/>
                  <a:pt x="3767" y="20752"/>
                  <a:pt x="3380" y="19816"/>
                </a:cubicBezTo>
                <a:cubicBezTo>
                  <a:pt x="2999" y="18885"/>
                  <a:pt x="1524" y="18526"/>
                  <a:pt x="1524" y="18526"/>
                </a:cubicBezTo>
                <a:cubicBezTo>
                  <a:pt x="1524" y="18526"/>
                  <a:pt x="2237" y="17514"/>
                  <a:pt x="1873" y="16638"/>
                </a:cubicBezTo>
                <a:cubicBezTo>
                  <a:pt x="1513" y="15761"/>
                  <a:pt x="0" y="15402"/>
                  <a:pt x="0" y="15402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3" name="Google Shape;36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0267" y="1103650"/>
            <a:ext cx="1999856" cy="13347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64" name="Google Shape;364;p54"/>
          <p:cNvSpPr/>
          <p:nvPr/>
        </p:nvSpPr>
        <p:spPr>
          <a:xfrm rot="-2148808">
            <a:off x="5649174" y="1078575"/>
            <a:ext cx="647414" cy="266322"/>
          </a:xfrm>
          <a:custGeom>
            <a:avLst/>
            <a:gdLst/>
            <a:ahLst/>
            <a:cxnLst/>
            <a:rect l="l" t="t" r="r" b="b"/>
            <a:pathLst>
              <a:path w="36226" h="14902" extrusionOk="0">
                <a:moveTo>
                  <a:pt x="991" y="1"/>
                </a:moveTo>
                <a:lnTo>
                  <a:pt x="36226" y="3565"/>
                </a:lnTo>
                <a:cubicBezTo>
                  <a:pt x="36226" y="3565"/>
                  <a:pt x="34800" y="4452"/>
                  <a:pt x="34729" y="5291"/>
                </a:cubicBezTo>
                <a:cubicBezTo>
                  <a:pt x="34658" y="6123"/>
                  <a:pt x="35905" y="7244"/>
                  <a:pt x="35905" y="7244"/>
                </a:cubicBezTo>
                <a:cubicBezTo>
                  <a:pt x="35905" y="7244"/>
                  <a:pt x="34397" y="8289"/>
                  <a:pt x="34495" y="9138"/>
                </a:cubicBezTo>
                <a:cubicBezTo>
                  <a:pt x="34588" y="9993"/>
                  <a:pt x="35230" y="11114"/>
                  <a:pt x="35230" y="11114"/>
                </a:cubicBezTo>
                <a:cubicBezTo>
                  <a:pt x="35230" y="11114"/>
                  <a:pt x="33053" y="12943"/>
                  <a:pt x="34903" y="14902"/>
                </a:cubicBezTo>
                <a:lnTo>
                  <a:pt x="1" y="11364"/>
                </a:lnTo>
                <a:cubicBezTo>
                  <a:pt x="1" y="11364"/>
                  <a:pt x="1345" y="10134"/>
                  <a:pt x="1400" y="9465"/>
                </a:cubicBezTo>
                <a:cubicBezTo>
                  <a:pt x="1460" y="8801"/>
                  <a:pt x="333" y="7576"/>
                  <a:pt x="333" y="7576"/>
                </a:cubicBezTo>
                <a:cubicBezTo>
                  <a:pt x="333" y="7576"/>
                  <a:pt x="1884" y="6477"/>
                  <a:pt x="1977" y="5476"/>
                </a:cubicBezTo>
                <a:cubicBezTo>
                  <a:pt x="2064" y="4469"/>
                  <a:pt x="915" y="3473"/>
                  <a:pt x="915" y="3473"/>
                </a:cubicBezTo>
                <a:cubicBezTo>
                  <a:pt x="915" y="3473"/>
                  <a:pt x="2015" y="2901"/>
                  <a:pt x="2091" y="1954"/>
                </a:cubicBezTo>
                <a:cubicBezTo>
                  <a:pt x="2172" y="1007"/>
                  <a:pt x="991" y="1"/>
                  <a:pt x="991" y="1"/>
                </a:cubicBez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  <a:effectLst>
            <a:outerShdw blurRad="57150" dist="19050" dir="5400000" algn="bl" rotWithShape="0">
              <a:srgbClr val="000000">
                <a:alpha val="31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365" name="Google Shape;365;p54"/>
          <p:cNvSpPr/>
          <p:nvPr/>
        </p:nvSpPr>
        <p:spPr>
          <a:xfrm>
            <a:off x="7449875" y="914336"/>
            <a:ext cx="504629" cy="656495"/>
          </a:xfrm>
          <a:custGeom>
            <a:avLst/>
            <a:gdLst/>
            <a:ahLst/>
            <a:cxnLst/>
            <a:rect l="l" t="t" r="r" b="b"/>
            <a:pathLst>
              <a:path w="28231" h="36727" extrusionOk="0">
                <a:moveTo>
                  <a:pt x="9835" y="1"/>
                </a:moveTo>
                <a:cubicBezTo>
                  <a:pt x="9835" y="1"/>
                  <a:pt x="9694" y="1552"/>
                  <a:pt x="8877" y="2031"/>
                </a:cubicBezTo>
                <a:cubicBezTo>
                  <a:pt x="8631" y="2175"/>
                  <a:pt x="8359" y="2226"/>
                  <a:pt x="8099" y="2226"/>
                </a:cubicBezTo>
                <a:cubicBezTo>
                  <a:pt x="7495" y="2226"/>
                  <a:pt x="6956" y="1955"/>
                  <a:pt x="6956" y="1955"/>
                </a:cubicBezTo>
                <a:cubicBezTo>
                  <a:pt x="6956" y="1955"/>
                  <a:pt x="6815" y="3468"/>
                  <a:pt x="5944" y="3979"/>
                </a:cubicBezTo>
                <a:cubicBezTo>
                  <a:pt x="5694" y="4127"/>
                  <a:pt x="5367" y="4179"/>
                  <a:pt x="5027" y="4179"/>
                </a:cubicBezTo>
                <a:cubicBezTo>
                  <a:pt x="4189" y="4179"/>
                  <a:pt x="3277" y="3860"/>
                  <a:pt x="3277" y="3860"/>
                </a:cubicBezTo>
                <a:cubicBezTo>
                  <a:pt x="3277" y="3860"/>
                  <a:pt x="2940" y="5492"/>
                  <a:pt x="2363" y="5830"/>
                </a:cubicBezTo>
                <a:cubicBezTo>
                  <a:pt x="2184" y="5936"/>
                  <a:pt x="1888" y="5973"/>
                  <a:pt x="1566" y="5973"/>
                </a:cubicBezTo>
                <a:cubicBezTo>
                  <a:pt x="850" y="5973"/>
                  <a:pt x="1" y="5792"/>
                  <a:pt x="1" y="5792"/>
                </a:cubicBezTo>
                <a:lnTo>
                  <a:pt x="1" y="5792"/>
                </a:lnTo>
                <a:lnTo>
                  <a:pt x="18233" y="36726"/>
                </a:lnTo>
                <a:cubicBezTo>
                  <a:pt x="18569" y="35013"/>
                  <a:pt x="19849" y="34712"/>
                  <a:pt x="20707" y="34712"/>
                </a:cubicBezTo>
                <a:cubicBezTo>
                  <a:pt x="21170" y="34712"/>
                  <a:pt x="21509" y="34800"/>
                  <a:pt x="21509" y="34800"/>
                </a:cubicBezTo>
                <a:cubicBezTo>
                  <a:pt x="21509" y="34800"/>
                  <a:pt x="22048" y="33624"/>
                  <a:pt x="22685" y="33053"/>
                </a:cubicBezTo>
                <a:cubicBezTo>
                  <a:pt x="22886" y="32873"/>
                  <a:pt x="23195" y="32811"/>
                  <a:pt x="23525" y="32811"/>
                </a:cubicBezTo>
                <a:cubicBezTo>
                  <a:pt x="24241" y="32811"/>
                  <a:pt x="25052" y="33102"/>
                  <a:pt x="25052" y="33102"/>
                </a:cubicBezTo>
                <a:cubicBezTo>
                  <a:pt x="25052" y="33102"/>
                  <a:pt x="25237" y="31431"/>
                  <a:pt x="25961" y="31006"/>
                </a:cubicBezTo>
                <a:cubicBezTo>
                  <a:pt x="26140" y="30901"/>
                  <a:pt x="26369" y="30861"/>
                  <a:pt x="26614" y="30861"/>
                </a:cubicBezTo>
                <a:cubicBezTo>
                  <a:pt x="27354" y="30861"/>
                  <a:pt x="28231" y="31224"/>
                  <a:pt x="28231" y="31224"/>
                </a:cubicBezTo>
                <a:lnTo>
                  <a:pt x="9835" y="1"/>
                </a:lnTo>
                <a:close/>
              </a:path>
            </a:pathLst>
          </a:custGeom>
          <a:solidFill>
            <a:schemeClr val="dk1">
              <a:alpha val="2678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pic>
        <p:nvPicPr>
          <p:cNvPr id="366" name="Google Shape;366;p54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6023610" flipH="1">
            <a:off x="4575756" y="2456753"/>
            <a:ext cx="1579416" cy="716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otebook Lesson by Slidesgo">
  <a:themeElements>
    <a:clrScheme name="Simple Light">
      <a:dk1>
        <a:srgbClr val="595959"/>
      </a:dk1>
      <a:lt1>
        <a:srgbClr val="F1C232"/>
      </a:lt1>
      <a:dk2>
        <a:srgbClr val="595959"/>
      </a:dk2>
      <a:lt2>
        <a:srgbClr val="A8D68C"/>
      </a:lt2>
      <a:accent1>
        <a:srgbClr val="F1C232"/>
      </a:accent1>
      <a:accent2>
        <a:srgbClr val="B44141"/>
      </a:accent2>
      <a:accent3>
        <a:srgbClr val="F1C232"/>
      </a:accent3>
      <a:accent4>
        <a:srgbClr val="DF7070"/>
      </a:accent4>
      <a:accent5>
        <a:srgbClr val="7A9E64"/>
      </a:accent5>
      <a:accent6>
        <a:srgbClr val="59595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872</Words>
  <Application>Microsoft Office PowerPoint</Application>
  <PresentationFormat>Presentación en pantalla (16:9)</PresentationFormat>
  <Paragraphs>81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Coming Soon</vt:lpstr>
      <vt:lpstr>Anonymous Pro</vt:lpstr>
      <vt:lpstr>Roboto Mono Medium</vt:lpstr>
      <vt:lpstr>Muli</vt:lpstr>
      <vt:lpstr>Roboto Mono</vt:lpstr>
      <vt:lpstr>Arial</vt:lpstr>
      <vt:lpstr>Concert One</vt:lpstr>
      <vt:lpstr>Notebook Lesson by Slidesgo</vt:lpstr>
      <vt:lpstr>ESTUDIO DE MERCADO</vt:lpstr>
      <vt:lpstr>Problemática</vt:lpstr>
      <vt:lpstr>Propuestas similares</vt:lpstr>
      <vt:lpstr>Nuestra propuesta</vt:lpstr>
      <vt:lpstr>Alumnos</vt:lpstr>
      <vt:lpstr>Patrocinios y publicidad</vt:lpstr>
      <vt:lpstr>Estrategias de levantamiento de requerimientos</vt:lpstr>
      <vt:lpstr>Entrevista</vt:lpstr>
      <vt:lpstr>Encuesta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Requerimientos NO funcionales</vt:lpstr>
      <vt:lpstr>Requerimientos funcionales</vt:lpstr>
      <vt:lpstr>Requerimientos funcionales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ESTUDIO DE MERCADO</dc:title>
  <dc:creator>Miranda Estrella</dc:creator>
  <cp:lastModifiedBy>Miranda Estrella</cp:lastModifiedBy>
  <cp:revision>1</cp:revision>
  <dcterms:modified xsi:type="dcterms:W3CDTF">2024-08-08T01:26:38Z</dcterms:modified>
</cp:coreProperties>
</file>